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80" r:id="rId3"/>
    <p:sldId id="270" r:id="rId4"/>
    <p:sldId id="258" r:id="rId5"/>
    <p:sldId id="259" r:id="rId6"/>
    <p:sldId id="260" r:id="rId7"/>
    <p:sldId id="261" r:id="rId8"/>
    <p:sldId id="271" r:id="rId9"/>
    <p:sldId id="272" r:id="rId10"/>
    <p:sldId id="273" r:id="rId11"/>
    <p:sldId id="277" r:id="rId12"/>
    <p:sldId id="262" r:id="rId13"/>
    <p:sldId id="274" r:id="rId14"/>
    <p:sldId id="275" r:id="rId15"/>
    <p:sldId id="276" r:id="rId16"/>
    <p:sldId id="267" r:id="rId17"/>
    <p:sldId id="281" r:id="rId18"/>
    <p:sldId id="282" r:id="rId19"/>
    <p:sldId id="268" r:id="rId20"/>
    <p:sldId id="26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B6901B-4B51-4CA8-B0E4-9976A4B138A4}" v="1058" dt="2019-08-16T13:44:05.425"/>
    <p1510:client id="{DFEA0484-43C1-C147-8C1C-1B319400ADEE}" v="132" dt="2019-08-17T01:57:16.303"/>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4761" autoAdjust="0"/>
  </p:normalViewPr>
  <p:slideViewPr>
    <p:cSldViewPr snapToGrid="0">
      <p:cViewPr varScale="1">
        <p:scale>
          <a:sx n="104" d="100"/>
          <a:sy n="104" d="100"/>
        </p:scale>
        <p:origin x="896" y="19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航 石" userId="1214903ec212a4bd" providerId="LiveId" clId="{405EF10F-867D-404C-9C72-ED38335B2285}"/>
    <pc:docChg chg="undo custSel addSld delSld modSld">
      <pc:chgData name="航 石" userId="1214903ec212a4bd" providerId="LiveId" clId="{405EF10F-867D-404C-9C72-ED38335B2285}" dt="2019-08-15T07:48:44.004" v="5202" actId="478"/>
      <pc:docMkLst>
        <pc:docMk/>
      </pc:docMkLst>
      <pc:sldChg chg="modTransition">
        <pc:chgData name="航 石" userId="1214903ec212a4bd" providerId="LiveId" clId="{405EF10F-867D-404C-9C72-ED38335B2285}" dt="2019-08-15T07:14:36.703" v="3761"/>
        <pc:sldMkLst>
          <pc:docMk/>
          <pc:sldMk cId="3715445002" sldId="258"/>
        </pc:sldMkLst>
      </pc:sldChg>
      <pc:sldChg chg="modTransition">
        <pc:chgData name="航 石" userId="1214903ec212a4bd" providerId="LiveId" clId="{405EF10F-867D-404C-9C72-ED38335B2285}" dt="2019-08-15T07:14:36.703" v="3761"/>
        <pc:sldMkLst>
          <pc:docMk/>
          <pc:sldMk cId="2165549472" sldId="259"/>
        </pc:sldMkLst>
      </pc:sldChg>
      <pc:sldChg chg="modTransition">
        <pc:chgData name="航 石" userId="1214903ec212a4bd" providerId="LiveId" clId="{405EF10F-867D-404C-9C72-ED38335B2285}" dt="2019-08-15T07:14:36.703" v="3761"/>
        <pc:sldMkLst>
          <pc:docMk/>
          <pc:sldMk cId="1622748991" sldId="260"/>
        </pc:sldMkLst>
      </pc:sldChg>
      <pc:sldChg chg="modSp">
        <pc:chgData name="航 石" userId="1214903ec212a4bd" providerId="LiveId" clId="{405EF10F-867D-404C-9C72-ED38335B2285}" dt="2019-08-15T07:36:08.865" v="4794" actId="20577"/>
        <pc:sldMkLst>
          <pc:docMk/>
          <pc:sldMk cId="3264176423" sldId="261"/>
        </pc:sldMkLst>
        <pc:spChg chg="mod">
          <ac:chgData name="航 石" userId="1214903ec212a4bd" providerId="LiveId" clId="{405EF10F-867D-404C-9C72-ED38335B2285}" dt="2019-08-15T07:36:08.865" v="4794" actId="20577"/>
          <ac:spMkLst>
            <pc:docMk/>
            <pc:sldMk cId="3264176423" sldId="261"/>
            <ac:spMk id="3" creationId="{453A27B9-ED36-C145-8161-9FB418B00B60}"/>
          </ac:spMkLst>
        </pc:spChg>
        <pc:picChg chg="mod">
          <ac:chgData name="航 石" userId="1214903ec212a4bd" providerId="LiveId" clId="{405EF10F-867D-404C-9C72-ED38335B2285}" dt="2019-08-15T07:33:58.985" v="4665" actId="1076"/>
          <ac:picMkLst>
            <pc:docMk/>
            <pc:sldMk cId="3264176423" sldId="261"/>
            <ac:picMk id="4" creationId="{B1221617-1F39-B640-8087-FB6191CEB0AD}"/>
          </ac:picMkLst>
        </pc:picChg>
      </pc:sldChg>
      <pc:sldChg chg="delSp modSp modAnim">
        <pc:chgData name="航 石" userId="1214903ec212a4bd" providerId="LiveId" clId="{405EF10F-867D-404C-9C72-ED38335B2285}" dt="2019-08-15T06:31:33.181" v="752" actId="1076"/>
        <pc:sldMkLst>
          <pc:docMk/>
          <pc:sldMk cId="2957494765" sldId="262"/>
        </pc:sldMkLst>
        <pc:spChg chg="mod">
          <ac:chgData name="航 石" userId="1214903ec212a4bd" providerId="LiveId" clId="{405EF10F-867D-404C-9C72-ED38335B2285}" dt="2019-08-15T06:31:06.781" v="751" actId="20577"/>
          <ac:spMkLst>
            <pc:docMk/>
            <pc:sldMk cId="2957494765" sldId="262"/>
            <ac:spMk id="2" creationId="{B2D8ABEE-AB00-174A-896F-50D8E3C56214}"/>
          </ac:spMkLst>
        </pc:spChg>
        <pc:spChg chg="mod">
          <ac:chgData name="航 石" userId="1214903ec212a4bd" providerId="LiveId" clId="{405EF10F-867D-404C-9C72-ED38335B2285}" dt="2019-08-15T06:30:55.735" v="735" actId="20577"/>
          <ac:spMkLst>
            <pc:docMk/>
            <pc:sldMk cId="2957494765" sldId="262"/>
            <ac:spMk id="3" creationId="{077C6E0D-3A09-7246-9B6A-DD2AA4E65BBC}"/>
          </ac:spMkLst>
        </pc:spChg>
        <pc:spChg chg="mod">
          <ac:chgData name="航 石" userId="1214903ec212a4bd" providerId="LiveId" clId="{405EF10F-867D-404C-9C72-ED38335B2285}" dt="2019-08-15T06:31:33.181" v="752" actId="1076"/>
          <ac:spMkLst>
            <pc:docMk/>
            <pc:sldMk cId="2957494765" sldId="262"/>
            <ac:spMk id="57" creationId="{284D90FF-267B-5B48-BA1B-7ABB420B25B8}"/>
          </ac:spMkLst>
        </pc:spChg>
        <pc:spChg chg="mod">
          <ac:chgData name="航 石" userId="1214903ec212a4bd" providerId="LiveId" clId="{405EF10F-867D-404C-9C72-ED38335B2285}" dt="2019-08-15T06:31:33.181" v="752" actId="1076"/>
          <ac:spMkLst>
            <pc:docMk/>
            <pc:sldMk cId="2957494765" sldId="262"/>
            <ac:spMk id="58" creationId="{A362C44A-D452-7646-9D21-EDFC468CB7E3}"/>
          </ac:spMkLst>
        </pc:spChg>
        <pc:spChg chg="mod">
          <ac:chgData name="航 石" userId="1214903ec212a4bd" providerId="LiveId" clId="{405EF10F-867D-404C-9C72-ED38335B2285}" dt="2019-08-15T06:31:33.181" v="752" actId="1076"/>
          <ac:spMkLst>
            <pc:docMk/>
            <pc:sldMk cId="2957494765" sldId="262"/>
            <ac:spMk id="60" creationId="{5FDD9F2F-4BD6-A641-B526-1EE2691861A3}"/>
          </ac:spMkLst>
        </pc:spChg>
        <pc:spChg chg="mod">
          <ac:chgData name="航 石" userId="1214903ec212a4bd" providerId="LiveId" clId="{405EF10F-867D-404C-9C72-ED38335B2285}" dt="2019-08-15T06:31:33.181" v="752" actId="1076"/>
          <ac:spMkLst>
            <pc:docMk/>
            <pc:sldMk cId="2957494765" sldId="262"/>
            <ac:spMk id="62" creationId="{79954AB2-6275-6A43-93F0-26C3438DFA79}"/>
          </ac:spMkLst>
        </pc:spChg>
        <pc:spChg chg="mod">
          <ac:chgData name="航 石" userId="1214903ec212a4bd" providerId="LiveId" clId="{405EF10F-867D-404C-9C72-ED38335B2285}" dt="2019-08-15T06:31:33.181" v="752" actId="1076"/>
          <ac:spMkLst>
            <pc:docMk/>
            <pc:sldMk cId="2957494765" sldId="262"/>
            <ac:spMk id="63" creationId="{9632EFBD-A556-5948-A1F3-5B1E728B74D8}"/>
          </ac:spMkLst>
        </pc:spChg>
        <pc:spChg chg="mod">
          <ac:chgData name="航 石" userId="1214903ec212a4bd" providerId="LiveId" clId="{405EF10F-867D-404C-9C72-ED38335B2285}" dt="2019-08-15T06:31:33.181" v="752" actId="1076"/>
          <ac:spMkLst>
            <pc:docMk/>
            <pc:sldMk cId="2957494765" sldId="262"/>
            <ac:spMk id="65" creationId="{8292D001-2FDB-2F45-AB2A-00AC644621DC}"/>
          </ac:spMkLst>
        </pc:spChg>
        <pc:spChg chg="mod">
          <ac:chgData name="航 石" userId="1214903ec212a4bd" providerId="LiveId" clId="{405EF10F-867D-404C-9C72-ED38335B2285}" dt="2019-08-15T06:31:33.181" v="752" actId="1076"/>
          <ac:spMkLst>
            <pc:docMk/>
            <pc:sldMk cId="2957494765" sldId="262"/>
            <ac:spMk id="66" creationId="{9D4B1BA9-1DFC-F645-87B5-4ADB3F90D5E9}"/>
          </ac:spMkLst>
        </pc:spChg>
        <pc:spChg chg="mod">
          <ac:chgData name="航 石" userId="1214903ec212a4bd" providerId="LiveId" clId="{405EF10F-867D-404C-9C72-ED38335B2285}" dt="2019-08-15T06:31:33.181" v="752" actId="1076"/>
          <ac:spMkLst>
            <pc:docMk/>
            <pc:sldMk cId="2957494765" sldId="262"/>
            <ac:spMk id="69" creationId="{1F7B412D-577D-EB4D-AE94-C59783BFC34D}"/>
          </ac:spMkLst>
        </pc:spChg>
        <pc:spChg chg="mod">
          <ac:chgData name="航 石" userId="1214903ec212a4bd" providerId="LiveId" clId="{405EF10F-867D-404C-9C72-ED38335B2285}" dt="2019-08-15T06:31:33.181" v="752" actId="1076"/>
          <ac:spMkLst>
            <pc:docMk/>
            <pc:sldMk cId="2957494765" sldId="262"/>
            <ac:spMk id="70" creationId="{68B557D8-8F4F-6849-80B7-345E2117E185}"/>
          </ac:spMkLst>
        </pc:spChg>
        <pc:spChg chg="mod">
          <ac:chgData name="航 石" userId="1214903ec212a4bd" providerId="LiveId" clId="{405EF10F-867D-404C-9C72-ED38335B2285}" dt="2019-08-15T06:31:33.181" v="752" actId="1076"/>
          <ac:spMkLst>
            <pc:docMk/>
            <pc:sldMk cId="2957494765" sldId="262"/>
            <ac:spMk id="71" creationId="{5B71EC93-3949-E949-80F1-23DEA6ED6863}"/>
          </ac:spMkLst>
        </pc:spChg>
        <pc:spChg chg="mod">
          <ac:chgData name="航 石" userId="1214903ec212a4bd" providerId="LiveId" clId="{405EF10F-867D-404C-9C72-ED38335B2285}" dt="2019-08-15T06:31:33.181" v="752" actId="1076"/>
          <ac:spMkLst>
            <pc:docMk/>
            <pc:sldMk cId="2957494765" sldId="262"/>
            <ac:spMk id="73" creationId="{C0BCEC2F-DD49-7D42-9B99-243119BD2D63}"/>
          </ac:spMkLst>
        </pc:spChg>
        <pc:spChg chg="mod">
          <ac:chgData name="航 石" userId="1214903ec212a4bd" providerId="LiveId" clId="{405EF10F-867D-404C-9C72-ED38335B2285}" dt="2019-08-15T06:31:33.181" v="752" actId="1076"/>
          <ac:spMkLst>
            <pc:docMk/>
            <pc:sldMk cId="2957494765" sldId="262"/>
            <ac:spMk id="74" creationId="{F271BAF4-B9FA-5F47-BE7B-B4C82D2E8DE0}"/>
          </ac:spMkLst>
        </pc:spChg>
        <pc:spChg chg="mod">
          <ac:chgData name="航 石" userId="1214903ec212a4bd" providerId="LiveId" clId="{405EF10F-867D-404C-9C72-ED38335B2285}" dt="2019-08-15T06:31:33.181" v="752" actId="1076"/>
          <ac:spMkLst>
            <pc:docMk/>
            <pc:sldMk cId="2957494765" sldId="262"/>
            <ac:spMk id="76" creationId="{E5C196FC-8BBD-6C46-8347-E42A614351E0}"/>
          </ac:spMkLst>
        </pc:spChg>
        <pc:spChg chg="mod">
          <ac:chgData name="航 石" userId="1214903ec212a4bd" providerId="LiveId" clId="{405EF10F-867D-404C-9C72-ED38335B2285}" dt="2019-08-15T06:31:33.181" v="752" actId="1076"/>
          <ac:spMkLst>
            <pc:docMk/>
            <pc:sldMk cId="2957494765" sldId="262"/>
            <ac:spMk id="78" creationId="{58AA8721-3079-B740-BB3B-DAD0C57EC002}"/>
          </ac:spMkLst>
        </pc:spChg>
        <pc:spChg chg="mod">
          <ac:chgData name="航 石" userId="1214903ec212a4bd" providerId="LiveId" clId="{405EF10F-867D-404C-9C72-ED38335B2285}" dt="2019-08-15T06:31:33.181" v="752" actId="1076"/>
          <ac:spMkLst>
            <pc:docMk/>
            <pc:sldMk cId="2957494765" sldId="262"/>
            <ac:spMk id="79" creationId="{D4B995A1-803E-064F-A20F-C1F28D73D554}"/>
          </ac:spMkLst>
        </pc:spChg>
        <pc:spChg chg="mod">
          <ac:chgData name="航 石" userId="1214903ec212a4bd" providerId="LiveId" clId="{405EF10F-867D-404C-9C72-ED38335B2285}" dt="2019-08-15T06:31:33.181" v="752" actId="1076"/>
          <ac:spMkLst>
            <pc:docMk/>
            <pc:sldMk cId="2957494765" sldId="262"/>
            <ac:spMk id="80" creationId="{83990A05-A89C-F84F-86E7-662B1B73E3DC}"/>
          </ac:spMkLst>
        </pc:spChg>
        <pc:spChg chg="mod">
          <ac:chgData name="航 石" userId="1214903ec212a4bd" providerId="LiveId" clId="{405EF10F-867D-404C-9C72-ED38335B2285}" dt="2019-08-15T06:31:33.181" v="752" actId="1076"/>
          <ac:spMkLst>
            <pc:docMk/>
            <pc:sldMk cId="2957494765" sldId="262"/>
            <ac:spMk id="81" creationId="{38B11F46-394B-304A-9BAF-2AF7CC8B106C}"/>
          </ac:spMkLst>
        </pc:spChg>
        <pc:spChg chg="mod">
          <ac:chgData name="航 石" userId="1214903ec212a4bd" providerId="LiveId" clId="{405EF10F-867D-404C-9C72-ED38335B2285}" dt="2019-08-15T06:31:33.181" v="752" actId="1076"/>
          <ac:spMkLst>
            <pc:docMk/>
            <pc:sldMk cId="2957494765" sldId="262"/>
            <ac:spMk id="82" creationId="{75E709EF-49E2-D645-A2C8-9C21F574E89E}"/>
          </ac:spMkLst>
        </pc:spChg>
        <pc:spChg chg="mod">
          <ac:chgData name="航 石" userId="1214903ec212a4bd" providerId="LiveId" clId="{405EF10F-867D-404C-9C72-ED38335B2285}" dt="2019-08-15T06:31:33.181" v="752" actId="1076"/>
          <ac:spMkLst>
            <pc:docMk/>
            <pc:sldMk cId="2957494765" sldId="262"/>
            <ac:spMk id="83" creationId="{2D83BAC4-9CCA-B941-8499-543EF470DCD8}"/>
          </ac:spMkLst>
        </pc:spChg>
        <pc:spChg chg="mod">
          <ac:chgData name="航 石" userId="1214903ec212a4bd" providerId="LiveId" clId="{405EF10F-867D-404C-9C72-ED38335B2285}" dt="2019-08-15T06:31:33.181" v="752" actId="1076"/>
          <ac:spMkLst>
            <pc:docMk/>
            <pc:sldMk cId="2957494765" sldId="262"/>
            <ac:spMk id="84" creationId="{12E431B5-6BBE-A749-9E5C-9D5F919051B5}"/>
          </ac:spMkLst>
        </pc:spChg>
        <pc:spChg chg="mod">
          <ac:chgData name="航 石" userId="1214903ec212a4bd" providerId="LiveId" clId="{405EF10F-867D-404C-9C72-ED38335B2285}" dt="2019-08-15T06:31:33.181" v="752" actId="1076"/>
          <ac:spMkLst>
            <pc:docMk/>
            <pc:sldMk cId="2957494765" sldId="262"/>
            <ac:spMk id="85" creationId="{4DE89D4A-BB3A-F446-B249-DAAAE4646797}"/>
          </ac:spMkLst>
        </pc:spChg>
        <pc:spChg chg="mod">
          <ac:chgData name="航 石" userId="1214903ec212a4bd" providerId="LiveId" clId="{405EF10F-867D-404C-9C72-ED38335B2285}" dt="2019-08-15T06:31:33.181" v="752" actId="1076"/>
          <ac:spMkLst>
            <pc:docMk/>
            <pc:sldMk cId="2957494765" sldId="262"/>
            <ac:spMk id="87" creationId="{5C8F0FE0-8CB8-484B-824A-E246456603E4}"/>
          </ac:spMkLst>
        </pc:spChg>
        <pc:spChg chg="mod">
          <ac:chgData name="航 石" userId="1214903ec212a4bd" providerId="LiveId" clId="{405EF10F-867D-404C-9C72-ED38335B2285}" dt="2019-08-15T06:31:33.181" v="752" actId="1076"/>
          <ac:spMkLst>
            <pc:docMk/>
            <pc:sldMk cId="2957494765" sldId="262"/>
            <ac:spMk id="88" creationId="{5209068C-E24B-C54E-907B-C6C34CDBB395}"/>
          </ac:spMkLst>
        </pc:spChg>
        <pc:spChg chg="mod">
          <ac:chgData name="航 石" userId="1214903ec212a4bd" providerId="LiveId" clId="{405EF10F-867D-404C-9C72-ED38335B2285}" dt="2019-08-15T06:31:33.181" v="752" actId="1076"/>
          <ac:spMkLst>
            <pc:docMk/>
            <pc:sldMk cId="2957494765" sldId="262"/>
            <ac:spMk id="89" creationId="{BA874E89-42A0-B043-B7AD-051862C2F348}"/>
          </ac:spMkLst>
        </pc:spChg>
        <pc:spChg chg="mod">
          <ac:chgData name="航 石" userId="1214903ec212a4bd" providerId="LiveId" clId="{405EF10F-867D-404C-9C72-ED38335B2285}" dt="2019-08-15T06:31:33.181" v="752" actId="1076"/>
          <ac:spMkLst>
            <pc:docMk/>
            <pc:sldMk cId="2957494765" sldId="262"/>
            <ac:spMk id="90" creationId="{9D421B4F-44EE-1249-AB7E-12C1408072C2}"/>
          </ac:spMkLst>
        </pc:spChg>
        <pc:spChg chg="mod">
          <ac:chgData name="航 石" userId="1214903ec212a4bd" providerId="LiveId" clId="{405EF10F-867D-404C-9C72-ED38335B2285}" dt="2019-08-15T06:31:33.181" v="752" actId="1076"/>
          <ac:spMkLst>
            <pc:docMk/>
            <pc:sldMk cId="2957494765" sldId="262"/>
            <ac:spMk id="91" creationId="{50451EB4-E469-4D4D-9F32-350B32C695A6}"/>
          </ac:spMkLst>
        </pc:spChg>
        <pc:spChg chg="mod">
          <ac:chgData name="航 石" userId="1214903ec212a4bd" providerId="LiveId" clId="{405EF10F-867D-404C-9C72-ED38335B2285}" dt="2019-08-15T06:31:33.181" v="752" actId="1076"/>
          <ac:spMkLst>
            <pc:docMk/>
            <pc:sldMk cId="2957494765" sldId="262"/>
            <ac:spMk id="92" creationId="{A775C11F-D0E1-524E-927C-1F516824A676}"/>
          </ac:spMkLst>
        </pc:spChg>
        <pc:spChg chg="mod">
          <ac:chgData name="航 石" userId="1214903ec212a4bd" providerId="LiveId" clId="{405EF10F-867D-404C-9C72-ED38335B2285}" dt="2019-08-15T06:31:33.181" v="752" actId="1076"/>
          <ac:spMkLst>
            <pc:docMk/>
            <pc:sldMk cId="2957494765" sldId="262"/>
            <ac:spMk id="93" creationId="{E133DB58-8D9E-4A41-BE75-4FA6706C3678}"/>
          </ac:spMkLst>
        </pc:spChg>
        <pc:spChg chg="mod">
          <ac:chgData name="航 石" userId="1214903ec212a4bd" providerId="LiveId" clId="{405EF10F-867D-404C-9C72-ED38335B2285}" dt="2019-08-15T06:31:33.181" v="752" actId="1076"/>
          <ac:spMkLst>
            <pc:docMk/>
            <pc:sldMk cId="2957494765" sldId="262"/>
            <ac:spMk id="94" creationId="{D7108AF3-CD95-6043-A4D2-4B5FE1E66DA3}"/>
          </ac:spMkLst>
        </pc:spChg>
        <pc:spChg chg="mod">
          <ac:chgData name="航 石" userId="1214903ec212a4bd" providerId="LiveId" clId="{405EF10F-867D-404C-9C72-ED38335B2285}" dt="2019-08-15T06:31:33.181" v="752" actId="1076"/>
          <ac:spMkLst>
            <pc:docMk/>
            <pc:sldMk cId="2957494765" sldId="262"/>
            <ac:spMk id="95" creationId="{E6DCDE9E-CE1D-A74D-AB7C-E0BDEADC1371}"/>
          </ac:spMkLst>
        </pc:spChg>
        <pc:spChg chg="mod">
          <ac:chgData name="航 石" userId="1214903ec212a4bd" providerId="LiveId" clId="{405EF10F-867D-404C-9C72-ED38335B2285}" dt="2019-08-15T06:31:33.181" v="752" actId="1076"/>
          <ac:spMkLst>
            <pc:docMk/>
            <pc:sldMk cId="2957494765" sldId="262"/>
            <ac:spMk id="96" creationId="{4A44821F-028E-ED48-8840-F427EC9E7949}"/>
          </ac:spMkLst>
        </pc:spChg>
        <pc:spChg chg="mod">
          <ac:chgData name="航 石" userId="1214903ec212a4bd" providerId="LiveId" clId="{405EF10F-867D-404C-9C72-ED38335B2285}" dt="2019-08-15T06:31:33.181" v="752" actId="1076"/>
          <ac:spMkLst>
            <pc:docMk/>
            <pc:sldMk cId="2957494765" sldId="262"/>
            <ac:spMk id="97" creationId="{322A5912-5321-0548-B674-1AE2E3255CC3}"/>
          </ac:spMkLst>
        </pc:spChg>
        <pc:spChg chg="mod">
          <ac:chgData name="航 石" userId="1214903ec212a4bd" providerId="LiveId" clId="{405EF10F-867D-404C-9C72-ED38335B2285}" dt="2019-08-15T06:31:33.181" v="752" actId="1076"/>
          <ac:spMkLst>
            <pc:docMk/>
            <pc:sldMk cId="2957494765" sldId="262"/>
            <ac:spMk id="98" creationId="{98F77302-5EE1-1249-BA60-3C1299775E1F}"/>
          </ac:spMkLst>
        </pc:spChg>
        <pc:spChg chg="mod">
          <ac:chgData name="航 石" userId="1214903ec212a4bd" providerId="LiveId" clId="{405EF10F-867D-404C-9C72-ED38335B2285}" dt="2019-08-15T06:31:33.181" v="752" actId="1076"/>
          <ac:spMkLst>
            <pc:docMk/>
            <pc:sldMk cId="2957494765" sldId="262"/>
            <ac:spMk id="99" creationId="{18965086-7B35-C24A-BC14-ECCACD6C006E}"/>
          </ac:spMkLst>
        </pc:spChg>
        <pc:spChg chg="mod">
          <ac:chgData name="航 石" userId="1214903ec212a4bd" providerId="LiveId" clId="{405EF10F-867D-404C-9C72-ED38335B2285}" dt="2019-08-15T06:31:33.181" v="752" actId="1076"/>
          <ac:spMkLst>
            <pc:docMk/>
            <pc:sldMk cId="2957494765" sldId="262"/>
            <ac:spMk id="100" creationId="{394B3581-31E7-1A4F-81B6-CCC624C3DCF4}"/>
          </ac:spMkLst>
        </pc:spChg>
        <pc:spChg chg="mod">
          <ac:chgData name="航 石" userId="1214903ec212a4bd" providerId="LiveId" clId="{405EF10F-867D-404C-9C72-ED38335B2285}" dt="2019-08-15T06:31:33.181" v="752" actId="1076"/>
          <ac:spMkLst>
            <pc:docMk/>
            <pc:sldMk cId="2957494765" sldId="262"/>
            <ac:spMk id="101" creationId="{C6109272-3208-0B4A-8ADE-D82F2E6B7CDB}"/>
          </ac:spMkLst>
        </pc:spChg>
        <pc:spChg chg="mod">
          <ac:chgData name="航 石" userId="1214903ec212a4bd" providerId="LiveId" clId="{405EF10F-867D-404C-9C72-ED38335B2285}" dt="2019-08-15T06:31:33.181" v="752" actId="1076"/>
          <ac:spMkLst>
            <pc:docMk/>
            <pc:sldMk cId="2957494765" sldId="262"/>
            <ac:spMk id="102" creationId="{82D516EB-983E-8546-AC8E-C573775E1CD1}"/>
          </ac:spMkLst>
        </pc:spChg>
        <pc:spChg chg="mod">
          <ac:chgData name="航 石" userId="1214903ec212a4bd" providerId="LiveId" clId="{405EF10F-867D-404C-9C72-ED38335B2285}" dt="2019-08-15T06:31:33.181" v="752" actId="1076"/>
          <ac:spMkLst>
            <pc:docMk/>
            <pc:sldMk cId="2957494765" sldId="262"/>
            <ac:spMk id="104" creationId="{66C5184F-9F35-6543-AE77-D99E27253FA1}"/>
          </ac:spMkLst>
        </pc:spChg>
        <pc:spChg chg="mod">
          <ac:chgData name="航 石" userId="1214903ec212a4bd" providerId="LiveId" clId="{405EF10F-867D-404C-9C72-ED38335B2285}" dt="2019-08-15T06:31:33.181" v="752" actId="1076"/>
          <ac:spMkLst>
            <pc:docMk/>
            <pc:sldMk cId="2957494765" sldId="262"/>
            <ac:spMk id="105" creationId="{D7968859-1BFF-1246-9A40-07E22337BE9C}"/>
          </ac:spMkLst>
        </pc:spChg>
        <pc:graphicFrameChg chg="mod">
          <ac:chgData name="航 石" userId="1214903ec212a4bd" providerId="LiveId" clId="{405EF10F-867D-404C-9C72-ED38335B2285}" dt="2019-08-15T06:31:33.181" v="752" actId="1076"/>
          <ac:graphicFrameMkLst>
            <pc:docMk/>
            <pc:sldMk cId="2957494765" sldId="262"/>
            <ac:graphicFrameMk id="59" creationId="{F72BC1F8-1DAF-5741-93EA-44F5BBE1A9EB}"/>
          </ac:graphicFrameMkLst>
        </pc:graphicFrameChg>
        <pc:graphicFrameChg chg="mod">
          <ac:chgData name="航 石" userId="1214903ec212a4bd" providerId="LiveId" clId="{405EF10F-867D-404C-9C72-ED38335B2285}" dt="2019-08-15T06:31:33.181" v="752" actId="1076"/>
          <ac:graphicFrameMkLst>
            <pc:docMk/>
            <pc:sldMk cId="2957494765" sldId="262"/>
            <ac:graphicFrameMk id="77" creationId="{B7E72048-8CE6-0442-B372-75471C695A57}"/>
          </ac:graphicFrameMkLst>
        </pc:graphicFrameChg>
        <pc:graphicFrameChg chg="mod">
          <ac:chgData name="航 石" userId="1214903ec212a4bd" providerId="LiveId" clId="{405EF10F-867D-404C-9C72-ED38335B2285}" dt="2019-08-15T06:31:33.181" v="752" actId="1076"/>
          <ac:graphicFrameMkLst>
            <pc:docMk/>
            <pc:sldMk cId="2957494765" sldId="262"/>
            <ac:graphicFrameMk id="103" creationId="{5DC34565-75BA-DE4E-8815-9CA70977F7FD}"/>
          </ac:graphicFrameMkLst>
        </pc:graphicFrameChg>
        <pc:picChg chg="del">
          <ac:chgData name="航 石" userId="1214903ec212a4bd" providerId="LiveId" clId="{405EF10F-867D-404C-9C72-ED38335B2285}" dt="2019-08-15T06:30:35.048" v="732"/>
          <ac:picMkLst>
            <pc:docMk/>
            <pc:sldMk cId="2957494765" sldId="262"/>
            <ac:picMk id="4" creationId="{141E8E60-EFBC-6C4F-95B1-2233D355B64B}"/>
          </ac:picMkLst>
        </pc:picChg>
        <pc:cxnChg chg="mod">
          <ac:chgData name="航 石" userId="1214903ec212a4bd" providerId="LiveId" clId="{405EF10F-867D-404C-9C72-ED38335B2285}" dt="2019-08-15T06:31:33.181" v="752" actId="1076"/>
          <ac:cxnSpMkLst>
            <pc:docMk/>
            <pc:sldMk cId="2957494765" sldId="262"/>
            <ac:cxnSpMk id="61" creationId="{FFDEC5D0-3410-6B4E-BC19-9EF308BF2DDC}"/>
          </ac:cxnSpMkLst>
        </pc:cxnChg>
        <pc:cxnChg chg="mod">
          <ac:chgData name="航 石" userId="1214903ec212a4bd" providerId="LiveId" clId="{405EF10F-867D-404C-9C72-ED38335B2285}" dt="2019-08-15T06:31:33.181" v="752" actId="1076"/>
          <ac:cxnSpMkLst>
            <pc:docMk/>
            <pc:sldMk cId="2957494765" sldId="262"/>
            <ac:cxnSpMk id="64" creationId="{C3D01F1F-7839-2C4F-BD0B-BCEC34EF3522}"/>
          </ac:cxnSpMkLst>
        </pc:cxnChg>
        <pc:cxnChg chg="mod">
          <ac:chgData name="航 石" userId="1214903ec212a4bd" providerId="LiveId" clId="{405EF10F-867D-404C-9C72-ED38335B2285}" dt="2019-08-15T06:31:33.181" v="752" actId="1076"/>
          <ac:cxnSpMkLst>
            <pc:docMk/>
            <pc:sldMk cId="2957494765" sldId="262"/>
            <ac:cxnSpMk id="67" creationId="{36BE58BB-CCE4-174C-A119-C134AD30B907}"/>
          </ac:cxnSpMkLst>
        </pc:cxnChg>
        <pc:cxnChg chg="mod">
          <ac:chgData name="航 石" userId="1214903ec212a4bd" providerId="LiveId" clId="{405EF10F-867D-404C-9C72-ED38335B2285}" dt="2019-08-15T06:31:33.181" v="752" actId="1076"/>
          <ac:cxnSpMkLst>
            <pc:docMk/>
            <pc:sldMk cId="2957494765" sldId="262"/>
            <ac:cxnSpMk id="68" creationId="{CA85F33D-A627-9041-8587-C1526713B355}"/>
          </ac:cxnSpMkLst>
        </pc:cxnChg>
        <pc:cxnChg chg="mod">
          <ac:chgData name="航 石" userId="1214903ec212a4bd" providerId="LiveId" clId="{405EF10F-867D-404C-9C72-ED38335B2285}" dt="2019-08-15T06:31:33.181" v="752" actId="1076"/>
          <ac:cxnSpMkLst>
            <pc:docMk/>
            <pc:sldMk cId="2957494765" sldId="262"/>
            <ac:cxnSpMk id="72" creationId="{BB6CE354-1F47-D443-A75F-50D05B63C899}"/>
          </ac:cxnSpMkLst>
        </pc:cxnChg>
        <pc:cxnChg chg="mod">
          <ac:chgData name="航 石" userId="1214903ec212a4bd" providerId="LiveId" clId="{405EF10F-867D-404C-9C72-ED38335B2285}" dt="2019-08-15T06:31:33.181" v="752" actId="1076"/>
          <ac:cxnSpMkLst>
            <pc:docMk/>
            <pc:sldMk cId="2957494765" sldId="262"/>
            <ac:cxnSpMk id="75" creationId="{DD60B2DD-D5B3-374F-B2CA-BE9FE405C623}"/>
          </ac:cxnSpMkLst>
        </pc:cxnChg>
        <pc:cxnChg chg="mod">
          <ac:chgData name="航 石" userId="1214903ec212a4bd" providerId="LiveId" clId="{405EF10F-867D-404C-9C72-ED38335B2285}" dt="2019-08-15T06:31:33.181" v="752" actId="1076"/>
          <ac:cxnSpMkLst>
            <pc:docMk/>
            <pc:sldMk cId="2957494765" sldId="262"/>
            <ac:cxnSpMk id="86" creationId="{17327CD3-78C5-2E4F-B8BE-0D06530F6DBE}"/>
          </ac:cxnSpMkLst>
        </pc:cxnChg>
      </pc:sldChg>
      <pc:sldChg chg="modSp modAnim">
        <pc:chgData name="航 石" userId="1214903ec212a4bd" providerId="LiveId" clId="{405EF10F-867D-404C-9C72-ED38335B2285}" dt="2019-08-15T07:42:34.521" v="5180" actId="20577"/>
        <pc:sldMkLst>
          <pc:docMk/>
          <pc:sldMk cId="2543162199" sldId="267"/>
        </pc:sldMkLst>
        <pc:spChg chg="mod">
          <ac:chgData name="航 石" userId="1214903ec212a4bd" providerId="LiveId" clId="{405EF10F-867D-404C-9C72-ED38335B2285}" dt="2019-08-15T07:40:16.960" v="5127" actId="20577"/>
          <ac:spMkLst>
            <pc:docMk/>
            <pc:sldMk cId="2543162199" sldId="267"/>
            <ac:spMk id="2" creationId="{09EF8CB9-152B-524F-BC83-40403693B480}"/>
          </ac:spMkLst>
        </pc:spChg>
        <pc:spChg chg="mod">
          <ac:chgData name="航 石" userId="1214903ec212a4bd" providerId="LiveId" clId="{405EF10F-867D-404C-9C72-ED38335B2285}" dt="2019-08-15T07:42:34.521" v="5180" actId="20577"/>
          <ac:spMkLst>
            <pc:docMk/>
            <pc:sldMk cId="2543162199" sldId="267"/>
            <ac:spMk id="3" creationId="{DCC41C61-A6A9-0540-AE25-F807F9C949DF}"/>
          </ac:spMkLst>
        </pc:spChg>
      </pc:sldChg>
      <pc:sldChg chg="modTransition">
        <pc:chgData name="航 石" userId="1214903ec212a4bd" providerId="LiveId" clId="{405EF10F-867D-404C-9C72-ED38335B2285}" dt="2019-08-15T07:14:27.475" v="3760"/>
        <pc:sldMkLst>
          <pc:docMk/>
          <pc:sldMk cId="3172737327" sldId="270"/>
        </pc:sldMkLst>
      </pc:sldChg>
      <pc:sldChg chg="modSp">
        <pc:chgData name="航 石" userId="1214903ec212a4bd" providerId="LiveId" clId="{405EF10F-867D-404C-9C72-ED38335B2285}" dt="2019-08-15T07:37:10.934" v="4840" actId="20577"/>
        <pc:sldMkLst>
          <pc:docMk/>
          <pc:sldMk cId="1624569696" sldId="272"/>
        </pc:sldMkLst>
        <pc:spChg chg="mod">
          <ac:chgData name="航 石" userId="1214903ec212a4bd" providerId="LiveId" clId="{405EF10F-867D-404C-9C72-ED38335B2285}" dt="2019-08-15T07:37:10.934" v="4840" actId="20577"/>
          <ac:spMkLst>
            <pc:docMk/>
            <pc:sldMk cId="1624569696" sldId="272"/>
            <ac:spMk id="3" creationId="{77001FA4-D5C9-6641-83C2-EB82DA366993}"/>
          </ac:spMkLst>
        </pc:spChg>
      </pc:sldChg>
      <pc:sldChg chg="modSp">
        <pc:chgData name="航 石" userId="1214903ec212a4bd" providerId="LiveId" clId="{405EF10F-867D-404C-9C72-ED38335B2285}" dt="2019-08-15T06:55:09.664" v="2269" actId="20577"/>
        <pc:sldMkLst>
          <pc:docMk/>
          <pc:sldMk cId="2944764388" sldId="274"/>
        </pc:sldMkLst>
        <pc:spChg chg="mod">
          <ac:chgData name="航 石" userId="1214903ec212a4bd" providerId="LiveId" clId="{405EF10F-867D-404C-9C72-ED38335B2285}" dt="2019-08-15T06:55:09.664" v="2269" actId="20577"/>
          <ac:spMkLst>
            <pc:docMk/>
            <pc:sldMk cId="2944764388" sldId="274"/>
            <ac:spMk id="3" creationId="{B1A25A6C-7AA2-3D47-90FD-FA78AEF934B9}"/>
          </ac:spMkLst>
        </pc:spChg>
      </pc:sldChg>
      <pc:sldChg chg="modSp">
        <pc:chgData name="航 石" userId="1214903ec212a4bd" providerId="LiveId" clId="{405EF10F-867D-404C-9C72-ED38335B2285}" dt="2019-08-15T06:53:38.027" v="2237" actId="20577"/>
        <pc:sldMkLst>
          <pc:docMk/>
          <pc:sldMk cId="95924137" sldId="275"/>
        </pc:sldMkLst>
        <pc:spChg chg="mod">
          <ac:chgData name="航 石" userId="1214903ec212a4bd" providerId="LiveId" clId="{405EF10F-867D-404C-9C72-ED38335B2285}" dt="2019-08-15T06:53:38.027" v="2237" actId="20577"/>
          <ac:spMkLst>
            <pc:docMk/>
            <pc:sldMk cId="95924137" sldId="275"/>
            <ac:spMk id="3" creationId="{9C4FAF1A-F654-9B42-825D-171DEDA6017C}"/>
          </ac:spMkLst>
        </pc:spChg>
      </pc:sldChg>
      <pc:sldChg chg="modSp">
        <pc:chgData name="航 石" userId="1214903ec212a4bd" providerId="LiveId" clId="{405EF10F-867D-404C-9C72-ED38335B2285}" dt="2019-08-15T06:59:56.783" v="2980" actId="14100"/>
        <pc:sldMkLst>
          <pc:docMk/>
          <pc:sldMk cId="4177163459" sldId="276"/>
        </pc:sldMkLst>
        <pc:spChg chg="mod">
          <ac:chgData name="航 石" userId="1214903ec212a4bd" providerId="LiveId" clId="{405EF10F-867D-404C-9C72-ED38335B2285}" dt="2019-08-15T06:59:56.783" v="2980" actId="14100"/>
          <ac:spMkLst>
            <pc:docMk/>
            <pc:sldMk cId="4177163459" sldId="276"/>
            <ac:spMk id="3" creationId="{064AF30E-25CE-504C-B34D-4D8A9BAADC67}"/>
          </ac:spMkLst>
        </pc:spChg>
      </pc:sldChg>
      <pc:sldChg chg="addSp modSp add">
        <pc:chgData name="航 石" userId="1214903ec212a4bd" providerId="LiveId" clId="{405EF10F-867D-404C-9C72-ED38335B2285}" dt="2019-08-15T06:30:41.182" v="734" actId="1076"/>
        <pc:sldMkLst>
          <pc:docMk/>
          <pc:sldMk cId="3465883391" sldId="277"/>
        </pc:sldMkLst>
        <pc:spChg chg="mod">
          <ac:chgData name="航 石" userId="1214903ec212a4bd" providerId="LiveId" clId="{405EF10F-867D-404C-9C72-ED38335B2285}" dt="2019-08-15T06:24:34.973" v="124" actId="20577"/>
          <ac:spMkLst>
            <pc:docMk/>
            <pc:sldMk cId="3465883391" sldId="277"/>
            <ac:spMk id="2" creationId="{17E37CE9-631E-4C8C-A709-5D1D82B09A10}"/>
          </ac:spMkLst>
        </pc:spChg>
        <pc:spChg chg="mod">
          <ac:chgData name="航 石" userId="1214903ec212a4bd" providerId="LiveId" clId="{405EF10F-867D-404C-9C72-ED38335B2285}" dt="2019-08-15T06:30:28.017" v="731" actId="20577"/>
          <ac:spMkLst>
            <pc:docMk/>
            <pc:sldMk cId="3465883391" sldId="277"/>
            <ac:spMk id="3" creationId="{9899B37D-9832-4DE7-B91A-DA3980792768}"/>
          </ac:spMkLst>
        </pc:spChg>
        <pc:picChg chg="add mod">
          <ac:chgData name="航 石" userId="1214903ec212a4bd" providerId="LiveId" clId="{405EF10F-867D-404C-9C72-ED38335B2285}" dt="2019-08-15T06:30:41.182" v="734" actId="1076"/>
          <ac:picMkLst>
            <pc:docMk/>
            <pc:sldMk cId="3465883391" sldId="277"/>
            <ac:picMk id="4" creationId="{F5B8446B-873A-4F61-8B86-617EB340A5D2}"/>
          </ac:picMkLst>
        </pc:picChg>
      </pc:sldChg>
    </pc:docChg>
  </pc:docChgLst>
  <pc:docChgLst>
    <pc:chgData name="石 航" userId="1214903ec212a4bd" providerId="LiveId" clId="{6828AD1C-CAFA-D449-95A4-0EE395A23D25}"/>
    <pc:docChg chg="undo custSel addSld delSld modSld sldOrd">
      <pc:chgData name="石 航" userId="1214903ec212a4bd" providerId="LiveId" clId="{6828AD1C-CAFA-D449-95A4-0EE395A23D25}" dt="2019-06-11T07:00:15.950" v="6133" actId="20577"/>
      <pc:docMkLst>
        <pc:docMk/>
      </pc:docMkLst>
      <pc:sldChg chg="modSp">
        <pc:chgData name="石 航" userId="1214903ec212a4bd" providerId="LiveId" clId="{6828AD1C-CAFA-D449-95A4-0EE395A23D25}" dt="2019-06-11T07:00:15.950" v="6133" actId="20577"/>
        <pc:sldMkLst>
          <pc:docMk/>
          <pc:sldMk cId="361026565" sldId="256"/>
        </pc:sldMkLst>
        <pc:spChg chg="mod">
          <ac:chgData name="石 航" userId="1214903ec212a4bd" providerId="LiveId" clId="{6828AD1C-CAFA-D449-95A4-0EE395A23D25}" dt="2019-06-11T07:00:15.950" v="6133" actId="20577"/>
          <ac:spMkLst>
            <pc:docMk/>
            <pc:sldMk cId="361026565" sldId="256"/>
            <ac:spMk id="2" creationId="{9EA578F0-1DC2-4F47-ACE0-1E479B79C369}"/>
          </ac:spMkLst>
        </pc:spChg>
      </pc:sldChg>
      <pc:sldChg chg="addSp modSp add modAnim">
        <pc:chgData name="石 航" userId="1214903ec212a4bd" providerId="LiveId" clId="{6828AD1C-CAFA-D449-95A4-0EE395A23D25}" dt="2019-06-11T06:59:07.635" v="6111" actId="20577"/>
        <pc:sldMkLst>
          <pc:docMk/>
          <pc:sldMk cId="3715445002" sldId="258"/>
        </pc:sldMkLst>
        <pc:spChg chg="mod">
          <ac:chgData name="石 航" userId="1214903ec212a4bd" providerId="LiveId" clId="{6828AD1C-CAFA-D449-95A4-0EE395A23D25}" dt="2019-06-11T06:59:07.635" v="6111" actId="20577"/>
          <ac:spMkLst>
            <pc:docMk/>
            <pc:sldMk cId="3715445002" sldId="258"/>
            <ac:spMk id="2" creationId="{6981C1C8-5C77-0A47-9C53-DC3C53F43DB2}"/>
          </ac:spMkLst>
        </pc:spChg>
        <pc:spChg chg="mod">
          <ac:chgData name="石 航" userId="1214903ec212a4bd" providerId="LiveId" clId="{6828AD1C-CAFA-D449-95A4-0EE395A23D25}" dt="2019-06-11T03:24:03.679" v="1488" actId="20577"/>
          <ac:spMkLst>
            <pc:docMk/>
            <pc:sldMk cId="3715445002" sldId="258"/>
            <ac:spMk id="3" creationId="{FC436D15-52F2-6A42-8A24-D909B84908C3}"/>
          </ac:spMkLst>
        </pc:spChg>
        <pc:picChg chg="add mod">
          <ac:chgData name="石 航" userId="1214903ec212a4bd" providerId="LiveId" clId="{6828AD1C-CAFA-D449-95A4-0EE395A23D25}" dt="2019-06-11T05:05:43.398" v="4316" actId="1076"/>
          <ac:picMkLst>
            <pc:docMk/>
            <pc:sldMk cId="3715445002" sldId="258"/>
            <ac:picMk id="4" creationId="{98978B81-243F-0446-8348-BCFF8E92923D}"/>
          </ac:picMkLst>
        </pc:picChg>
      </pc:sldChg>
      <pc:sldChg chg="addSp modSp add modAnim">
        <pc:chgData name="石 航" userId="1214903ec212a4bd" providerId="LiveId" clId="{6828AD1C-CAFA-D449-95A4-0EE395A23D25}" dt="2019-06-11T06:59:21.105" v="6129" actId="20577"/>
        <pc:sldMkLst>
          <pc:docMk/>
          <pc:sldMk cId="2165549472" sldId="259"/>
        </pc:sldMkLst>
        <pc:spChg chg="mod">
          <ac:chgData name="石 航" userId="1214903ec212a4bd" providerId="LiveId" clId="{6828AD1C-CAFA-D449-95A4-0EE395A23D25}" dt="2019-06-11T06:59:21.105" v="6129" actId="20577"/>
          <ac:spMkLst>
            <pc:docMk/>
            <pc:sldMk cId="2165549472" sldId="259"/>
            <ac:spMk id="2" creationId="{98D45D52-4CA0-774F-AD98-6B3FAA731AF6}"/>
          </ac:spMkLst>
        </pc:spChg>
        <pc:spChg chg="mod">
          <ac:chgData name="石 航" userId="1214903ec212a4bd" providerId="LiveId" clId="{6828AD1C-CAFA-D449-95A4-0EE395A23D25}" dt="2019-06-11T05:16:13.469" v="4910" actId="20577"/>
          <ac:spMkLst>
            <pc:docMk/>
            <pc:sldMk cId="2165549472" sldId="259"/>
            <ac:spMk id="3" creationId="{ED6AD8AB-2307-6744-9AEB-9B3869C88F2F}"/>
          </ac:spMkLst>
        </pc:spChg>
        <pc:picChg chg="add mod">
          <ac:chgData name="石 航" userId="1214903ec212a4bd" providerId="LiveId" clId="{6828AD1C-CAFA-D449-95A4-0EE395A23D25}" dt="2019-06-11T05:15:18.356" v="4880" actId="1076"/>
          <ac:picMkLst>
            <pc:docMk/>
            <pc:sldMk cId="2165549472" sldId="259"/>
            <ac:picMk id="4" creationId="{19D176BF-37E0-4E4E-B4D2-284A9A54C809}"/>
          </ac:picMkLst>
        </pc:picChg>
      </pc:sldChg>
      <pc:sldChg chg="addSp delSp modSp add modAnim">
        <pc:chgData name="石 航" userId="1214903ec212a4bd" providerId="LiveId" clId="{6828AD1C-CAFA-D449-95A4-0EE395A23D25}" dt="2019-06-11T06:59:17.964" v="6127" actId="20577"/>
        <pc:sldMkLst>
          <pc:docMk/>
          <pc:sldMk cId="1622748991" sldId="260"/>
        </pc:sldMkLst>
        <pc:spChg chg="mod">
          <ac:chgData name="石 航" userId="1214903ec212a4bd" providerId="LiveId" clId="{6828AD1C-CAFA-D449-95A4-0EE395A23D25}" dt="2019-06-11T06:59:17.964" v="6127" actId="20577"/>
          <ac:spMkLst>
            <pc:docMk/>
            <pc:sldMk cId="1622748991" sldId="260"/>
            <ac:spMk id="2" creationId="{92EF4E06-AEAB-C14B-A981-F89C2E9AD4F8}"/>
          </ac:spMkLst>
        </pc:spChg>
        <pc:spChg chg="mod">
          <ac:chgData name="石 航" userId="1214903ec212a4bd" providerId="LiveId" clId="{6828AD1C-CAFA-D449-95A4-0EE395A23D25}" dt="2019-06-11T05:40:49.956" v="6086" actId="20577"/>
          <ac:spMkLst>
            <pc:docMk/>
            <pc:sldMk cId="1622748991" sldId="260"/>
            <ac:spMk id="3" creationId="{9C6A8B36-6B5C-644A-9251-655825002720}"/>
          </ac:spMkLst>
        </pc:spChg>
        <pc:picChg chg="add del mod">
          <ac:chgData name="石 航" userId="1214903ec212a4bd" providerId="LiveId" clId="{6828AD1C-CAFA-D449-95A4-0EE395A23D25}" dt="2019-06-11T05:39:41.751" v="6070" actId="478"/>
          <ac:picMkLst>
            <pc:docMk/>
            <pc:sldMk cId="1622748991" sldId="260"/>
            <ac:picMk id="4" creationId="{F7024A2C-1649-4446-A6C4-A7EE795DFD14}"/>
          </ac:picMkLst>
        </pc:picChg>
        <pc:picChg chg="add mod">
          <ac:chgData name="石 航" userId="1214903ec212a4bd" providerId="LiveId" clId="{6828AD1C-CAFA-D449-95A4-0EE395A23D25}" dt="2019-06-11T05:39:10.565" v="6066" actId="1076"/>
          <ac:picMkLst>
            <pc:docMk/>
            <pc:sldMk cId="1622748991" sldId="260"/>
            <ac:picMk id="5" creationId="{FD346FF5-B898-B842-97AC-E47DA075029C}"/>
          </ac:picMkLst>
        </pc:picChg>
        <pc:picChg chg="add mod">
          <ac:chgData name="石 航" userId="1214903ec212a4bd" providerId="LiveId" clId="{6828AD1C-CAFA-D449-95A4-0EE395A23D25}" dt="2019-06-11T05:40:28.841" v="6081" actId="1076"/>
          <ac:picMkLst>
            <pc:docMk/>
            <pc:sldMk cId="1622748991" sldId="260"/>
            <ac:picMk id="6" creationId="{CA2BD34D-FB14-6343-AB7E-6BD92C8E4DE7}"/>
          </ac:picMkLst>
        </pc:picChg>
        <pc:picChg chg="add mod">
          <ac:chgData name="石 航" userId="1214903ec212a4bd" providerId="LiveId" clId="{6828AD1C-CAFA-D449-95A4-0EE395A23D25}" dt="2019-06-11T05:40:26.739" v="6080" actId="14100"/>
          <ac:picMkLst>
            <pc:docMk/>
            <pc:sldMk cId="1622748991" sldId="260"/>
            <ac:picMk id="7" creationId="{9A13EE7E-F773-5C4D-B665-00E0EF101E4D}"/>
          </ac:picMkLst>
        </pc:picChg>
      </pc:sldChg>
      <pc:sldChg chg="addSp modSp add ord modAnim">
        <pc:chgData name="石 航" userId="1214903ec212a4bd" providerId="LiveId" clId="{6828AD1C-CAFA-D449-95A4-0EE395A23D25}" dt="2019-06-11T06:52:29.223" v="6098"/>
        <pc:sldMkLst>
          <pc:docMk/>
          <pc:sldMk cId="3264176423" sldId="261"/>
        </pc:sldMkLst>
        <pc:spChg chg="mod">
          <ac:chgData name="石 航" userId="1214903ec212a4bd" providerId="LiveId" clId="{6828AD1C-CAFA-D449-95A4-0EE395A23D25}" dt="2019-06-11T03:12:56.795" v="451" actId="20577"/>
          <ac:spMkLst>
            <pc:docMk/>
            <pc:sldMk cId="3264176423" sldId="261"/>
            <ac:spMk id="2" creationId="{2FEEB9E7-80E0-444A-A397-0DE20E90F050}"/>
          </ac:spMkLst>
        </pc:spChg>
        <pc:spChg chg="mod">
          <ac:chgData name="石 航" userId="1214903ec212a4bd" providerId="LiveId" clId="{6828AD1C-CAFA-D449-95A4-0EE395A23D25}" dt="2019-06-11T05:36:17.028" v="6051" actId="20577"/>
          <ac:spMkLst>
            <pc:docMk/>
            <pc:sldMk cId="3264176423" sldId="261"/>
            <ac:spMk id="3" creationId="{453A27B9-ED36-C145-8161-9FB418B00B60}"/>
          </ac:spMkLst>
        </pc:spChg>
        <pc:picChg chg="add mod">
          <ac:chgData name="石 航" userId="1214903ec212a4bd" providerId="LiveId" clId="{6828AD1C-CAFA-D449-95A4-0EE395A23D25}" dt="2019-06-11T05:36:22.047" v="6054" actId="1076"/>
          <ac:picMkLst>
            <pc:docMk/>
            <pc:sldMk cId="3264176423" sldId="261"/>
            <ac:picMk id="4" creationId="{B1221617-1F39-B640-8087-FB6191CEB0AD}"/>
          </ac:picMkLst>
        </pc:picChg>
      </pc:sldChg>
      <pc:sldChg chg="addSp delSp modSp add modAnim">
        <pc:chgData name="石 航" userId="1214903ec212a4bd" providerId="LiveId" clId="{6828AD1C-CAFA-D449-95A4-0EE395A23D25}" dt="2019-06-11T06:52:33.576" v="6099"/>
        <pc:sldMkLst>
          <pc:docMk/>
          <pc:sldMk cId="2957494765" sldId="262"/>
        </pc:sldMkLst>
        <pc:spChg chg="mod">
          <ac:chgData name="石 航" userId="1214903ec212a4bd" providerId="LiveId" clId="{6828AD1C-CAFA-D449-95A4-0EE395A23D25}" dt="2019-06-11T03:13:38.595" v="482" actId="20577"/>
          <ac:spMkLst>
            <pc:docMk/>
            <pc:sldMk cId="2957494765" sldId="262"/>
            <ac:spMk id="2" creationId="{B2D8ABEE-AB00-174A-896F-50D8E3C56214}"/>
          </ac:spMkLst>
        </pc:spChg>
        <pc:spChg chg="add del mod">
          <ac:chgData name="石 航" userId="1214903ec212a4bd" providerId="LiveId" clId="{6828AD1C-CAFA-D449-95A4-0EE395A23D25}" dt="2019-06-11T05:21:20.007" v="5494" actId="20577"/>
          <ac:spMkLst>
            <pc:docMk/>
            <pc:sldMk cId="2957494765" sldId="262"/>
            <ac:spMk id="3" creationId="{077C6E0D-3A09-7246-9B6A-DD2AA4E65BBC}"/>
          </ac:spMkLst>
        </pc:spChg>
        <pc:picChg chg="add del mod">
          <ac:chgData name="石 航" userId="1214903ec212a4bd" providerId="LiveId" clId="{6828AD1C-CAFA-D449-95A4-0EE395A23D25}" dt="2019-06-11T04:50:23.813" v="2686" actId="931"/>
          <ac:picMkLst>
            <pc:docMk/>
            <pc:sldMk cId="2957494765" sldId="262"/>
            <ac:picMk id="5" creationId="{A50FA779-81DF-D044-B2CE-8AF29D41CD85}"/>
          </ac:picMkLst>
        </pc:picChg>
        <pc:picChg chg="add del mod">
          <ac:chgData name="石 航" userId="1214903ec212a4bd" providerId="LiveId" clId="{6828AD1C-CAFA-D449-95A4-0EE395A23D25}" dt="2019-06-11T04:50:41.931" v="2690" actId="931"/>
          <ac:picMkLst>
            <pc:docMk/>
            <pc:sldMk cId="2957494765" sldId="262"/>
            <ac:picMk id="7" creationId="{48656137-A834-D542-B259-D09E8452EBFF}"/>
          </ac:picMkLst>
        </pc:picChg>
        <pc:picChg chg="add mod">
          <ac:chgData name="石 航" userId="1214903ec212a4bd" providerId="LiveId" clId="{6828AD1C-CAFA-D449-95A4-0EE395A23D25}" dt="2019-06-11T04:53:16.044" v="2988" actId="1076"/>
          <ac:picMkLst>
            <pc:docMk/>
            <pc:sldMk cId="2957494765" sldId="262"/>
            <ac:picMk id="9" creationId="{B3A9EF39-721D-F542-A8B5-A44B4CFFF86A}"/>
          </ac:picMkLst>
        </pc:picChg>
        <pc:picChg chg="add mod">
          <ac:chgData name="石 航" userId="1214903ec212a4bd" providerId="LiveId" clId="{6828AD1C-CAFA-D449-95A4-0EE395A23D25}" dt="2019-06-11T04:53:18.260" v="2989" actId="1076"/>
          <ac:picMkLst>
            <pc:docMk/>
            <pc:sldMk cId="2957494765" sldId="262"/>
            <ac:picMk id="10" creationId="{A3CF37B9-ED91-D544-ABA0-9496C4F43410}"/>
          </ac:picMkLst>
        </pc:picChg>
      </pc:sldChg>
      <pc:sldChg chg="modSp add modAnim">
        <pc:chgData name="石 航" userId="1214903ec212a4bd" providerId="LiveId" clId="{6828AD1C-CAFA-D449-95A4-0EE395A23D25}" dt="2019-06-11T06:52:41.101" v="6100"/>
        <pc:sldMkLst>
          <pc:docMk/>
          <pc:sldMk cId="2543162199" sldId="267"/>
        </pc:sldMkLst>
        <pc:spChg chg="mod">
          <ac:chgData name="石 航" userId="1214903ec212a4bd" providerId="LiveId" clId="{6828AD1C-CAFA-D449-95A4-0EE395A23D25}" dt="2019-06-11T05:02:39.667" v="4135" actId="20577"/>
          <ac:spMkLst>
            <pc:docMk/>
            <pc:sldMk cId="2543162199" sldId="267"/>
            <ac:spMk id="2" creationId="{09EF8CB9-152B-524F-BC83-40403693B480}"/>
          </ac:spMkLst>
        </pc:spChg>
        <pc:spChg chg="mod">
          <ac:chgData name="石 航" userId="1214903ec212a4bd" providerId="LiveId" clId="{6828AD1C-CAFA-D449-95A4-0EE395A23D25}" dt="2019-06-11T05:18:49.513" v="5230" actId="20577"/>
          <ac:spMkLst>
            <pc:docMk/>
            <pc:sldMk cId="2543162199" sldId="267"/>
            <ac:spMk id="3" creationId="{DCC41C61-A6A9-0540-AE25-F807F9C949DF}"/>
          </ac:spMkLst>
        </pc:spChg>
      </pc:sldChg>
      <pc:sldChg chg="addSp modSp add modAnim">
        <pc:chgData name="石 航" userId="1214903ec212a4bd" providerId="LiveId" clId="{6828AD1C-CAFA-D449-95A4-0EE395A23D25}" dt="2019-06-11T06:52:46.441" v="6101"/>
        <pc:sldMkLst>
          <pc:docMk/>
          <pc:sldMk cId="1085422762" sldId="268"/>
        </pc:sldMkLst>
        <pc:spChg chg="mod">
          <ac:chgData name="石 航" userId="1214903ec212a4bd" providerId="LiveId" clId="{6828AD1C-CAFA-D449-95A4-0EE395A23D25}" dt="2019-06-11T05:16:32.162" v="4934" actId="20577"/>
          <ac:spMkLst>
            <pc:docMk/>
            <pc:sldMk cId="1085422762" sldId="268"/>
            <ac:spMk id="2" creationId="{340267F2-3E0B-1846-AE0F-805858329C77}"/>
          </ac:spMkLst>
        </pc:spChg>
        <pc:spChg chg="mod">
          <ac:chgData name="石 航" userId="1214903ec212a4bd" providerId="LiveId" clId="{6828AD1C-CAFA-D449-95A4-0EE395A23D25}" dt="2019-06-11T05:11:57.923" v="4877" actId="20577"/>
          <ac:spMkLst>
            <pc:docMk/>
            <pc:sldMk cId="1085422762" sldId="268"/>
            <ac:spMk id="3" creationId="{998F8666-1482-7B41-BFB4-FC4BC6D98B58}"/>
          </ac:spMkLst>
        </pc:spChg>
        <pc:picChg chg="add mod modCrop">
          <ac:chgData name="石 航" userId="1214903ec212a4bd" providerId="LiveId" clId="{6828AD1C-CAFA-D449-95A4-0EE395A23D25}" dt="2019-06-11T05:10:12.055" v="4763" actId="1076"/>
          <ac:picMkLst>
            <pc:docMk/>
            <pc:sldMk cId="1085422762" sldId="268"/>
            <ac:picMk id="4" creationId="{F4549074-4EDF-774C-8B76-489C6DFD8C2C}"/>
          </ac:picMkLst>
        </pc:picChg>
        <pc:picChg chg="add mod">
          <ac:chgData name="石 航" userId="1214903ec212a4bd" providerId="LiveId" clId="{6828AD1C-CAFA-D449-95A4-0EE395A23D25}" dt="2019-06-11T05:12:19.698" v="4878" actId="1076"/>
          <ac:picMkLst>
            <pc:docMk/>
            <pc:sldMk cId="1085422762" sldId="268"/>
            <ac:picMk id="5" creationId="{C0778940-E9F3-244A-8208-B01516913DC9}"/>
          </ac:picMkLst>
        </pc:picChg>
      </pc:sldChg>
      <pc:sldChg chg="modSp add modAnim">
        <pc:chgData name="石 航" userId="1214903ec212a4bd" providerId="LiveId" clId="{6828AD1C-CAFA-D449-95A4-0EE395A23D25}" dt="2019-06-11T06:52:52.684" v="6102"/>
        <pc:sldMkLst>
          <pc:docMk/>
          <pc:sldMk cId="3295780796" sldId="269"/>
        </pc:sldMkLst>
        <pc:spChg chg="mod">
          <ac:chgData name="石 航" userId="1214903ec212a4bd" providerId="LiveId" clId="{6828AD1C-CAFA-D449-95A4-0EE395A23D25}" dt="2019-06-11T05:17:19.128" v="4968" actId="20577"/>
          <ac:spMkLst>
            <pc:docMk/>
            <pc:sldMk cId="3295780796" sldId="269"/>
            <ac:spMk id="2" creationId="{924CB136-D74D-FD4C-9F02-0DAE99791287}"/>
          </ac:spMkLst>
        </pc:spChg>
        <pc:spChg chg="mod">
          <ac:chgData name="石 航" userId="1214903ec212a4bd" providerId="LiveId" clId="{6828AD1C-CAFA-D449-95A4-0EE395A23D25}" dt="2019-06-11T06:02:47.235" v="6090" actId="20577"/>
          <ac:spMkLst>
            <pc:docMk/>
            <pc:sldMk cId="3295780796" sldId="269"/>
            <ac:spMk id="3" creationId="{7EB7498D-B8F5-6D4D-92F8-D6B9F6198068}"/>
          </ac:spMkLst>
        </pc:spChg>
      </pc:sldChg>
      <pc:sldChg chg="add">
        <pc:chgData name="石 航" userId="1214903ec212a4bd" providerId="LiveId" clId="{6828AD1C-CAFA-D449-95A4-0EE395A23D25}" dt="2019-06-11T06:46:13.045" v="6094"/>
        <pc:sldMkLst>
          <pc:docMk/>
          <pc:sldMk cId="3172737327" sldId="270"/>
        </pc:sldMkLst>
      </pc:sldChg>
    </pc:docChg>
  </pc:docChgLst>
  <pc:docChgLst>
    <pc:chgData name="石 航" userId="1214903ec212a4bd" providerId="LiveId" clId="{DFEA0484-43C1-C147-8C1C-1B319400ADEE}"/>
    <pc:docChg chg="undo custSel addSld delSld modSld sldOrd">
      <pc:chgData name="石 航" userId="1214903ec212a4bd" providerId="LiveId" clId="{DFEA0484-43C1-C147-8C1C-1B319400ADEE}" dt="2019-08-17T01:57:16.303" v="3426" actId="20577"/>
      <pc:docMkLst>
        <pc:docMk/>
      </pc:docMkLst>
      <pc:sldChg chg="modSp modTransition">
        <pc:chgData name="石 航" userId="1214903ec212a4bd" providerId="LiveId" clId="{DFEA0484-43C1-C147-8C1C-1B319400ADEE}" dt="2019-08-16T15:51:17.574" v="2764"/>
        <pc:sldMkLst>
          <pc:docMk/>
          <pc:sldMk cId="361026565" sldId="256"/>
        </pc:sldMkLst>
        <pc:spChg chg="mod">
          <ac:chgData name="石 航" userId="1214903ec212a4bd" providerId="LiveId" clId="{DFEA0484-43C1-C147-8C1C-1B319400ADEE}" dt="2019-08-15T02:29:14.209" v="70" actId="20577"/>
          <ac:spMkLst>
            <pc:docMk/>
            <pc:sldMk cId="361026565" sldId="256"/>
            <ac:spMk id="3" creationId="{EA25B798-601F-B04B-90B2-8366BCFCBB9A}"/>
          </ac:spMkLst>
        </pc:spChg>
      </pc:sldChg>
      <pc:sldChg chg="modSp modTransition modAnim">
        <pc:chgData name="石 航" userId="1214903ec212a4bd" providerId="LiveId" clId="{DFEA0484-43C1-C147-8C1C-1B319400ADEE}" dt="2019-08-17T01:57:16.303" v="3426" actId="20577"/>
        <pc:sldMkLst>
          <pc:docMk/>
          <pc:sldMk cId="3264176423" sldId="261"/>
        </pc:sldMkLst>
        <pc:spChg chg="mod">
          <ac:chgData name="石 航" userId="1214903ec212a4bd" providerId="LiveId" clId="{DFEA0484-43C1-C147-8C1C-1B319400ADEE}" dt="2019-08-17T01:57:16.303" v="3426" actId="20577"/>
          <ac:spMkLst>
            <pc:docMk/>
            <pc:sldMk cId="3264176423" sldId="261"/>
            <ac:spMk id="3" creationId="{453A27B9-ED36-C145-8161-9FB418B00B60}"/>
          </ac:spMkLst>
        </pc:spChg>
        <pc:picChg chg="mod">
          <ac:chgData name="石 航" userId="1214903ec212a4bd" providerId="LiveId" clId="{DFEA0484-43C1-C147-8C1C-1B319400ADEE}" dt="2019-08-15T02:43:40.656" v="492" actId="1076"/>
          <ac:picMkLst>
            <pc:docMk/>
            <pc:sldMk cId="3264176423" sldId="261"/>
            <ac:picMk id="4" creationId="{B1221617-1F39-B640-8087-FB6191CEB0AD}"/>
          </ac:picMkLst>
        </pc:picChg>
      </pc:sldChg>
      <pc:sldChg chg="addSp delSp modSp modTransition modAnim">
        <pc:chgData name="石 航" userId="1214903ec212a4bd" providerId="LiveId" clId="{DFEA0484-43C1-C147-8C1C-1B319400ADEE}" dt="2019-08-16T15:51:17.574" v="2764"/>
        <pc:sldMkLst>
          <pc:docMk/>
          <pc:sldMk cId="2957494765" sldId="262"/>
        </pc:sldMkLst>
        <pc:spChg chg="mod">
          <ac:chgData name="石 航" userId="1214903ec212a4bd" providerId="LiveId" clId="{DFEA0484-43C1-C147-8C1C-1B319400ADEE}" dt="2019-08-15T03:09:03.518" v="2048" actId="20577"/>
          <ac:spMkLst>
            <pc:docMk/>
            <pc:sldMk cId="2957494765" sldId="262"/>
            <ac:spMk id="2" creationId="{B2D8ABEE-AB00-174A-896F-50D8E3C56214}"/>
          </ac:spMkLst>
        </pc:spChg>
        <pc:spChg chg="mod">
          <ac:chgData name="石 航" userId="1214903ec212a4bd" providerId="LiveId" clId="{DFEA0484-43C1-C147-8C1C-1B319400ADEE}" dt="2019-08-15T03:49:47.282" v="2589" actId="20577"/>
          <ac:spMkLst>
            <pc:docMk/>
            <pc:sldMk cId="2957494765" sldId="262"/>
            <ac:spMk id="3" creationId="{077C6E0D-3A09-7246-9B6A-DD2AA4E65BBC}"/>
          </ac:spMkLst>
        </pc:spChg>
        <pc:spChg chg="add del">
          <ac:chgData name="石 航" userId="1214903ec212a4bd" providerId="LiveId" clId="{DFEA0484-43C1-C147-8C1C-1B319400ADEE}" dt="2019-08-15T03:24:18.260" v="2142"/>
          <ac:spMkLst>
            <pc:docMk/>
            <pc:sldMk cId="2957494765" sldId="262"/>
            <ac:spMk id="6" creationId="{428C8063-F09F-ED4E-9055-2408A7F96F74}"/>
          </ac:spMkLst>
        </pc:spChg>
        <pc:spChg chg="add del">
          <ac:chgData name="石 航" userId="1214903ec212a4bd" providerId="LiveId" clId="{DFEA0484-43C1-C147-8C1C-1B319400ADEE}" dt="2019-08-15T03:24:18.260" v="2142"/>
          <ac:spMkLst>
            <pc:docMk/>
            <pc:sldMk cId="2957494765" sldId="262"/>
            <ac:spMk id="7" creationId="{7C5BF4EF-CFFC-C84D-9BE3-1E298A3AAB48}"/>
          </ac:spMkLst>
        </pc:spChg>
        <pc:spChg chg="add del">
          <ac:chgData name="石 航" userId="1214903ec212a4bd" providerId="LiveId" clId="{DFEA0484-43C1-C147-8C1C-1B319400ADEE}" dt="2019-08-15T03:24:18.260" v="2142"/>
          <ac:spMkLst>
            <pc:docMk/>
            <pc:sldMk cId="2957494765" sldId="262"/>
            <ac:spMk id="11" creationId="{BD40CEBC-F36C-EF41-8813-147D6BFA84ED}"/>
          </ac:spMkLst>
        </pc:spChg>
        <pc:spChg chg="add del">
          <ac:chgData name="石 航" userId="1214903ec212a4bd" providerId="LiveId" clId="{DFEA0484-43C1-C147-8C1C-1B319400ADEE}" dt="2019-08-15T03:24:18.260" v="2142"/>
          <ac:spMkLst>
            <pc:docMk/>
            <pc:sldMk cId="2957494765" sldId="262"/>
            <ac:spMk id="13" creationId="{9CCDF883-BEB8-1B47-BD38-06423FEE6FC6}"/>
          </ac:spMkLst>
        </pc:spChg>
        <pc:spChg chg="add del">
          <ac:chgData name="石 航" userId="1214903ec212a4bd" providerId="LiveId" clId="{DFEA0484-43C1-C147-8C1C-1B319400ADEE}" dt="2019-08-15T03:24:18.260" v="2142"/>
          <ac:spMkLst>
            <pc:docMk/>
            <pc:sldMk cId="2957494765" sldId="262"/>
            <ac:spMk id="14" creationId="{7E4038A4-BB80-8141-8FF6-4BFB79F7549B}"/>
          </ac:spMkLst>
        </pc:spChg>
        <pc:spChg chg="add del">
          <ac:chgData name="石 航" userId="1214903ec212a4bd" providerId="LiveId" clId="{DFEA0484-43C1-C147-8C1C-1B319400ADEE}" dt="2019-08-15T03:24:18.260" v="2142"/>
          <ac:spMkLst>
            <pc:docMk/>
            <pc:sldMk cId="2957494765" sldId="262"/>
            <ac:spMk id="16" creationId="{68550473-F91E-D342-8B34-4DF3FDF2F5D6}"/>
          </ac:spMkLst>
        </pc:spChg>
        <pc:spChg chg="add del">
          <ac:chgData name="石 航" userId="1214903ec212a4bd" providerId="LiveId" clId="{DFEA0484-43C1-C147-8C1C-1B319400ADEE}" dt="2019-08-15T03:24:18.260" v="2142"/>
          <ac:spMkLst>
            <pc:docMk/>
            <pc:sldMk cId="2957494765" sldId="262"/>
            <ac:spMk id="17" creationId="{CBDEF23D-E015-4745-AAAA-34797C6FD62E}"/>
          </ac:spMkLst>
        </pc:spChg>
        <pc:spChg chg="add del">
          <ac:chgData name="石 航" userId="1214903ec212a4bd" providerId="LiveId" clId="{DFEA0484-43C1-C147-8C1C-1B319400ADEE}" dt="2019-08-15T03:24:18.260" v="2142"/>
          <ac:spMkLst>
            <pc:docMk/>
            <pc:sldMk cId="2957494765" sldId="262"/>
            <ac:spMk id="20" creationId="{D0649165-BCF4-374E-8225-4508715052EE}"/>
          </ac:spMkLst>
        </pc:spChg>
        <pc:spChg chg="add del">
          <ac:chgData name="石 航" userId="1214903ec212a4bd" providerId="LiveId" clId="{DFEA0484-43C1-C147-8C1C-1B319400ADEE}" dt="2019-08-15T03:24:18.260" v="2142"/>
          <ac:spMkLst>
            <pc:docMk/>
            <pc:sldMk cId="2957494765" sldId="262"/>
            <ac:spMk id="21" creationId="{8CDF0FC5-456F-DE4B-ABF4-3E413FD14B28}"/>
          </ac:spMkLst>
        </pc:spChg>
        <pc:spChg chg="add del">
          <ac:chgData name="石 航" userId="1214903ec212a4bd" providerId="LiveId" clId="{DFEA0484-43C1-C147-8C1C-1B319400ADEE}" dt="2019-08-15T03:24:18.260" v="2142"/>
          <ac:spMkLst>
            <pc:docMk/>
            <pc:sldMk cId="2957494765" sldId="262"/>
            <ac:spMk id="22" creationId="{EA173A3E-A527-BA43-A007-7FFADDC37730}"/>
          </ac:spMkLst>
        </pc:spChg>
        <pc:spChg chg="add del">
          <ac:chgData name="石 航" userId="1214903ec212a4bd" providerId="LiveId" clId="{DFEA0484-43C1-C147-8C1C-1B319400ADEE}" dt="2019-08-15T03:24:18.260" v="2142"/>
          <ac:spMkLst>
            <pc:docMk/>
            <pc:sldMk cId="2957494765" sldId="262"/>
            <ac:spMk id="24" creationId="{42ADD695-C717-FB48-B045-6DB29A5DE245}"/>
          </ac:spMkLst>
        </pc:spChg>
        <pc:spChg chg="add del">
          <ac:chgData name="石 航" userId="1214903ec212a4bd" providerId="LiveId" clId="{DFEA0484-43C1-C147-8C1C-1B319400ADEE}" dt="2019-08-15T03:24:18.260" v="2142"/>
          <ac:spMkLst>
            <pc:docMk/>
            <pc:sldMk cId="2957494765" sldId="262"/>
            <ac:spMk id="25" creationId="{6D07A7DC-079D-2A48-BDBD-D2E68E4AEAB3}"/>
          </ac:spMkLst>
        </pc:spChg>
        <pc:spChg chg="add del">
          <ac:chgData name="石 航" userId="1214903ec212a4bd" providerId="LiveId" clId="{DFEA0484-43C1-C147-8C1C-1B319400ADEE}" dt="2019-08-15T03:24:18.260" v="2142"/>
          <ac:spMkLst>
            <pc:docMk/>
            <pc:sldMk cId="2957494765" sldId="262"/>
            <ac:spMk id="27" creationId="{E87BB019-8595-4E4F-9D83-F75D67731148}"/>
          </ac:spMkLst>
        </pc:spChg>
        <pc:spChg chg="add del">
          <ac:chgData name="石 航" userId="1214903ec212a4bd" providerId="LiveId" clId="{DFEA0484-43C1-C147-8C1C-1B319400ADEE}" dt="2019-08-15T03:24:18.260" v="2142"/>
          <ac:spMkLst>
            <pc:docMk/>
            <pc:sldMk cId="2957494765" sldId="262"/>
            <ac:spMk id="29" creationId="{7FC9EFD1-C057-4E4E-8492-38D3C3D0720A}"/>
          </ac:spMkLst>
        </pc:spChg>
        <pc:spChg chg="add del">
          <ac:chgData name="石 航" userId="1214903ec212a4bd" providerId="LiveId" clId="{DFEA0484-43C1-C147-8C1C-1B319400ADEE}" dt="2019-08-15T03:24:18.260" v="2142"/>
          <ac:spMkLst>
            <pc:docMk/>
            <pc:sldMk cId="2957494765" sldId="262"/>
            <ac:spMk id="30" creationId="{229EAD1E-A0D2-C948-8E21-475DCB7E5F80}"/>
          </ac:spMkLst>
        </pc:spChg>
        <pc:spChg chg="add del">
          <ac:chgData name="石 航" userId="1214903ec212a4bd" providerId="LiveId" clId="{DFEA0484-43C1-C147-8C1C-1B319400ADEE}" dt="2019-08-15T03:24:18.260" v="2142"/>
          <ac:spMkLst>
            <pc:docMk/>
            <pc:sldMk cId="2957494765" sldId="262"/>
            <ac:spMk id="31" creationId="{746C102F-9EC8-2242-8950-DF1A13887DDC}"/>
          </ac:spMkLst>
        </pc:spChg>
        <pc:spChg chg="add del">
          <ac:chgData name="石 航" userId="1214903ec212a4bd" providerId="LiveId" clId="{DFEA0484-43C1-C147-8C1C-1B319400ADEE}" dt="2019-08-15T03:24:18.260" v="2142"/>
          <ac:spMkLst>
            <pc:docMk/>
            <pc:sldMk cId="2957494765" sldId="262"/>
            <ac:spMk id="32" creationId="{3C5DB4DD-5809-7F4F-982E-6FF9DA5CCF6E}"/>
          </ac:spMkLst>
        </pc:spChg>
        <pc:spChg chg="add del">
          <ac:chgData name="石 航" userId="1214903ec212a4bd" providerId="LiveId" clId="{DFEA0484-43C1-C147-8C1C-1B319400ADEE}" dt="2019-08-15T03:24:18.260" v="2142"/>
          <ac:spMkLst>
            <pc:docMk/>
            <pc:sldMk cId="2957494765" sldId="262"/>
            <ac:spMk id="33" creationId="{4D4C2395-C9E1-084C-88CB-6A1A9BD956C6}"/>
          </ac:spMkLst>
        </pc:spChg>
        <pc:spChg chg="add del">
          <ac:chgData name="石 航" userId="1214903ec212a4bd" providerId="LiveId" clId="{DFEA0484-43C1-C147-8C1C-1B319400ADEE}" dt="2019-08-15T03:24:18.260" v="2142"/>
          <ac:spMkLst>
            <pc:docMk/>
            <pc:sldMk cId="2957494765" sldId="262"/>
            <ac:spMk id="34" creationId="{E98EDE95-085A-B84B-A842-9DEC573AF4B2}"/>
          </ac:spMkLst>
        </pc:spChg>
        <pc:spChg chg="add del">
          <ac:chgData name="石 航" userId="1214903ec212a4bd" providerId="LiveId" clId="{DFEA0484-43C1-C147-8C1C-1B319400ADEE}" dt="2019-08-15T03:24:18.260" v="2142"/>
          <ac:spMkLst>
            <pc:docMk/>
            <pc:sldMk cId="2957494765" sldId="262"/>
            <ac:spMk id="35" creationId="{54457E82-877A-DB4D-8C66-1DEE7F19D912}"/>
          </ac:spMkLst>
        </pc:spChg>
        <pc:spChg chg="add del">
          <ac:chgData name="石 航" userId="1214903ec212a4bd" providerId="LiveId" clId="{DFEA0484-43C1-C147-8C1C-1B319400ADEE}" dt="2019-08-15T03:24:18.260" v="2142"/>
          <ac:spMkLst>
            <pc:docMk/>
            <pc:sldMk cId="2957494765" sldId="262"/>
            <ac:spMk id="36" creationId="{6C105223-85AD-B74F-A9AE-27E4AA63CB6A}"/>
          </ac:spMkLst>
        </pc:spChg>
        <pc:spChg chg="add del">
          <ac:chgData name="石 航" userId="1214903ec212a4bd" providerId="LiveId" clId="{DFEA0484-43C1-C147-8C1C-1B319400ADEE}" dt="2019-08-15T03:24:18.260" v="2142"/>
          <ac:spMkLst>
            <pc:docMk/>
            <pc:sldMk cId="2957494765" sldId="262"/>
            <ac:spMk id="38" creationId="{8EE8972E-695E-2042-93D9-145A001120D1}"/>
          </ac:spMkLst>
        </pc:spChg>
        <pc:spChg chg="add del">
          <ac:chgData name="石 航" userId="1214903ec212a4bd" providerId="LiveId" clId="{DFEA0484-43C1-C147-8C1C-1B319400ADEE}" dt="2019-08-15T03:24:18.260" v="2142"/>
          <ac:spMkLst>
            <pc:docMk/>
            <pc:sldMk cId="2957494765" sldId="262"/>
            <ac:spMk id="39" creationId="{0D51CC38-2157-A14F-A040-F01D2BD9A514}"/>
          </ac:spMkLst>
        </pc:spChg>
        <pc:spChg chg="add del">
          <ac:chgData name="石 航" userId="1214903ec212a4bd" providerId="LiveId" clId="{DFEA0484-43C1-C147-8C1C-1B319400ADEE}" dt="2019-08-15T03:24:18.260" v="2142"/>
          <ac:spMkLst>
            <pc:docMk/>
            <pc:sldMk cId="2957494765" sldId="262"/>
            <ac:spMk id="40" creationId="{A87D1BED-5DE8-794D-B29D-9F05DF021080}"/>
          </ac:spMkLst>
        </pc:spChg>
        <pc:spChg chg="add del">
          <ac:chgData name="石 航" userId="1214903ec212a4bd" providerId="LiveId" clId="{DFEA0484-43C1-C147-8C1C-1B319400ADEE}" dt="2019-08-15T03:24:18.260" v="2142"/>
          <ac:spMkLst>
            <pc:docMk/>
            <pc:sldMk cId="2957494765" sldId="262"/>
            <ac:spMk id="41" creationId="{C2C8C561-1C0D-6D49-AED2-6F365A01672B}"/>
          </ac:spMkLst>
        </pc:spChg>
        <pc:spChg chg="add del">
          <ac:chgData name="石 航" userId="1214903ec212a4bd" providerId="LiveId" clId="{DFEA0484-43C1-C147-8C1C-1B319400ADEE}" dt="2019-08-15T03:24:18.260" v="2142"/>
          <ac:spMkLst>
            <pc:docMk/>
            <pc:sldMk cId="2957494765" sldId="262"/>
            <ac:spMk id="42" creationId="{990F9AE6-3C23-F847-ACC9-5A5321B4E5D2}"/>
          </ac:spMkLst>
        </pc:spChg>
        <pc:spChg chg="add del">
          <ac:chgData name="石 航" userId="1214903ec212a4bd" providerId="LiveId" clId="{DFEA0484-43C1-C147-8C1C-1B319400ADEE}" dt="2019-08-15T03:24:18.260" v="2142"/>
          <ac:spMkLst>
            <pc:docMk/>
            <pc:sldMk cId="2957494765" sldId="262"/>
            <ac:spMk id="43" creationId="{7F2D80CA-E837-5447-88EB-19F1F06A93AD}"/>
          </ac:spMkLst>
        </pc:spChg>
        <pc:spChg chg="add del">
          <ac:chgData name="石 航" userId="1214903ec212a4bd" providerId="LiveId" clId="{DFEA0484-43C1-C147-8C1C-1B319400ADEE}" dt="2019-08-15T03:24:18.260" v="2142"/>
          <ac:spMkLst>
            <pc:docMk/>
            <pc:sldMk cId="2957494765" sldId="262"/>
            <ac:spMk id="44" creationId="{CD607437-47AE-0D43-832C-27CDEA86B6BC}"/>
          </ac:spMkLst>
        </pc:spChg>
        <pc:spChg chg="add del">
          <ac:chgData name="石 航" userId="1214903ec212a4bd" providerId="LiveId" clId="{DFEA0484-43C1-C147-8C1C-1B319400ADEE}" dt="2019-08-15T03:24:18.260" v="2142"/>
          <ac:spMkLst>
            <pc:docMk/>
            <pc:sldMk cId="2957494765" sldId="262"/>
            <ac:spMk id="45" creationId="{E6F580D2-6FCB-F641-B0B6-7D3848DFD448}"/>
          </ac:spMkLst>
        </pc:spChg>
        <pc:spChg chg="add del">
          <ac:chgData name="石 航" userId="1214903ec212a4bd" providerId="LiveId" clId="{DFEA0484-43C1-C147-8C1C-1B319400ADEE}" dt="2019-08-15T03:24:18.260" v="2142"/>
          <ac:spMkLst>
            <pc:docMk/>
            <pc:sldMk cId="2957494765" sldId="262"/>
            <ac:spMk id="46" creationId="{8DF27A93-0750-F441-821F-8C0DE9E0E0E4}"/>
          </ac:spMkLst>
        </pc:spChg>
        <pc:spChg chg="add del">
          <ac:chgData name="石 航" userId="1214903ec212a4bd" providerId="LiveId" clId="{DFEA0484-43C1-C147-8C1C-1B319400ADEE}" dt="2019-08-15T03:24:18.260" v="2142"/>
          <ac:spMkLst>
            <pc:docMk/>
            <pc:sldMk cId="2957494765" sldId="262"/>
            <ac:spMk id="47" creationId="{770E9676-C549-764D-A4F2-2EF30AE036BA}"/>
          </ac:spMkLst>
        </pc:spChg>
        <pc:spChg chg="add del">
          <ac:chgData name="石 航" userId="1214903ec212a4bd" providerId="LiveId" clId="{DFEA0484-43C1-C147-8C1C-1B319400ADEE}" dt="2019-08-15T03:24:18.260" v="2142"/>
          <ac:spMkLst>
            <pc:docMk/>
            <pc:sldMk cId="2957494765" sldId="262"/>
            <ac:spMk id="48" creationId="{4BA3A225-82E1-634A-8D89-595F04B342FD}"/>
          </ac:spMkLst>
        </pc:spChg>
        <pc:spChg chg="add del">
          <ac:chgData name="石 航" userId="1214903ec212a4bd" providerId="LiveId" clId="{DFEA0484-43C1-C147-8C1C-1B319400ADEE}" dt="2019-08-15T03:24:18.260" v="2142"/>
          <ac:spMkLst>
            <pc:docMk/>
            <pc:sldMk cId="2957494765" sldId="262"/>
            <ac:spMk id="49" creationId="{C923A422-9746-774E-AC2C-FBE64CC41C73}"/>
          </ac:spMkLst>
        </pc:spChg>
        <pc:spChg chg="add del">
          <ac:chgData name="石 航" userId="1214903ec212a4bd" providerId="LiveId" clId="{DFEA0484-43C1-C147-8C1C-1B319400ADEE}" dt="2019-08-15T03:24:18.260" v="2142"/>
          <ac:spMkLst>
            <pc:docMk/>
            <pc:sldMk cId="2957494765" sldId="262"/>
            <ac:spMk id="50" creationId="{D44EDC40-A149-4F4B-938B-E4B43881AFB7}"/>
          </ac:spMkLst>
        </pc:spChg>
        <pc:spChg chg="add del">
          <ac:chgData name="石 航" userId="1214903ec212a4bd" providerId="LiveId" clId="{DFEA0484-43C1-C147-8C1C-1B319400ADEE}" dt="2019-08-15T03:24:18.260" v="2142"/>
          <ac:spMkLst>
            <pc:docMk/>
            <pc:sldMk cId="2957494765" sldId="262"/>
            <ac:spMk id="51" creationId="{D375DA06-DEB1-344D-BEA2-3FBAE38A0513}"/>
          </ac:spMkLst>
        </pc:spChg>
        <pc:spChg chg="add del">
          <ac:chgData name="石 航" userId="1214903ec212a4bd" providerId="LiveId" clId="{DFEA0484-43C1-C147-8C1C-1B319400ADEE}" dt="2019-08-15T03:24:18.260" v="2142"/>
          <ac:spMkLst>
            <pc:docMk/>
            <pc:sldMk cId="2957494765" sldId="262"/>
            <ac:spMk id="52" creationId="{F99275EE-5C1C-3D4D-8A14-D711BBA2CB5D}"/>
          </ac:spMkLst>
        </pc:spChg>
        <pc:spChg chg="add del">
          <ac:chgData name="石 航" userId="1214903ec212a4bd" providerId="LiveId" clId="{DFEA0484-43C1-C147-8C1C-1B319400ADEE}" dt="2019-08-15T03:24:18.260" v="2142"/>
          <ac:spMkLst>
            <pc:docMk/>
            <pc:sldMk cId="2957494765" sldId="262"/>
            <ac:spMk id="53" creationId="{F13AFC73-203C-C746-A8D4-4D6DB0636DBA}"/>
          </ac:spMkLst>
        </pc:spChg>
        <pc:spChg chg="add del">
          <ac:chgData name="石 航" userId="1214903ec212a4bd" providerId="LiveId" clId="{DFEA0484-43C1-C147-8C1C-1B319400ADEE}" dt="2019-08-15T03:24:18.260" v="2142"/>
          <ac:spMkLst>
            <pc:docMk/>
            <pc:sldMk cId="2957494765" sldId="262"/>
            <ac:spMk id="55" creationId="{708DCE4E-188D-E845-A4F5-966DAF3DD9D3}"/>
          </ac:spMkLst>
        </pc:spChg>
        <pc:spChg chg="add del">
          <ac:chgData name="石 航" userId="1214903ec212a4bd" providerId="LiveId" clId="{DFEA0484-43C1-C147-8C1C-1B319400ADEE}" dt="2019-08-15T03:24:18.260" v="2142"/>
          <ac:spMkLst>
            <pc:docMk/>
            <pc:sldMk cId="2957494765" sldId="262"/>
            <ac:spMk id="56" creationId="{31F21967-8439-7648-A4A9-39EB3721B113}"/>
          </ac:spMkLst>
        </pc:spChg>
        <pc:spChg chg="add mod">
          <ac:chgData name="石 航" userId="1214903ec212a4bd" providerId="LiveId" clId="{DFEA0484-43C1-C147-8C1C-1B319400ADEE}" dt="2019-08-15T03:24:24.541" v="2144" actId="1076"/>
          <ac:spMkLst>
            <pc:docMk/>
            <pc:sldMk cId="2957494765" sldId="262"/>
            <ac:spMk id="57" creationId="{284D90FF-267B-5B48-BA1B-7ABB420B25B8}"/>
          </ac:spMkLst>
        </pc:spChg>
        <pc:spChg chg="add mod">
          <ac:chgData name="石 航" userId="1214903ec212a4bd" providerId="LiveId" clId="{DFEA0484-43C1-C147-8C1C-1B319400ADEE}" dt="2019-08-15T03:24:24.541" v="2144" actId="1076"/>
          <ac:spMkLst>
            <pc:docMk/>
            <pc:sldMk cId="2957494765" sldId="262"/>
            <ac:spMk id="58" creationId="{A362C44A-D452-7646-9D21-EDFC468CB7E3}"/>
          </ac:spMkLst>
        </pc:spChg>
        <pc:spChg chg="add mod">
          <ac:chgData name="石 航" userId="1214903ec212a4bd" providerId="LiveId" clId="{DFEA0484-43C1-C147-8C1C-1B319400ADEE}" dt="2019-08-15T03:24:24.541" v="2144" actId="1076"/>
          <ac:spMkLst>
            <pc:docMk/>
            <pc:sldMk cId="2957494765" sldId="262"/>
            <ac:spMk id="60" creationId="{5FDD9F2F-4BD6-A641-B526-1EE2691861A3}"/>
          </ac:spMkLst>
        </pc:spChg>
        <pc:spChg chg="add mod">
          <ac:chgData name="石 航" userId="1214903ec212a4bd" providerId="LiveId" clId="{DFEA0484-43C1-C147-8C1C-1B319400ADEE}" dt="2019-08-15T03:24:24.541" v="2144" actId="1076"/>
          <ac:spMkLst>
            <pc:docMk/>
            <pc:sldMk cId="2957494765" sldId="262"/>
            <ac:spMk id="62" creationId="{79954AB2-6275-6A43-93F0-26C3438DFA79}"/>
          </ac:spMkLst>
        </pc:spChg>
        <pc:spChg chg="add mod">
          <ac:chgData name="石 航" userId="1214903ec212a4bd" providerId="LiveId" clId="{DFEA0484-43C1-C147-8C1C-1B319400ADEE}" dt="2019-08-15T03:24:24.541" v="2144" actId="1076"/>
          <ac:spMkLst>
            <pc:docMk/>
            <pc:sldMk cId="2957494765" sldId="262"/>
            <ac:spMk id="63" creationId="{9632EFBD-A556-5948-A1F3-5B1E728B74D8}"/>
          </ac:spMkLst>
        </pc:spChg>
        <pc:spChg chg="add mod">
          <ac:chgData name="石 航" userId="1214903ec212a4bd" providerId="LiveId" clId="{DFEA0484-43C1-C147-8C1C-1B319400ADEE}" dt="2019-08-15T03:24:24.541" v="2144" actId="1076"/>
          <ac:spMkLst>
            <pc:docMk/>
            <pc:sldMk cId="2957494765" sldId="262"/>
            <ac:spMk id="65" creationId="{8292D001-2FDB-2F45-AB2A-00AC644621DC}"/>
          </ac:spMkLst>
        </pc:spChg>
        <pc:spChg chg="add mod">
          <ac:chgData name="石 航" userId="1214903ec212a4bd" providerId="LiveId" clId="{DFEA0484-43C1-C147-8C1C-1B319400ADEE}" dt="2019-08-15T03:24:24.541" v="2144" actId="1076"/>
          <ac:spMkLst>
            <pc:docMk/>
            <pc:sldMk cId="2957494765" sldId="262"/>
            <ac:spMk id="66" creationId="{9D4B1BA9-1DFC-F645-87B5-4ADB3F90D5E9}"/>
          </ac:spMkLst>
        </pc:spChg>
        <pc:spChg chg="add mod">
          <ac:chgData name="石 航" userId="1214903ec212a4bd" providerId="LiveId" clId="{DFEA0484-43C1-C147-8C1C-1B319400ADEE}" dt="2019-08-15T03:24:24.541" v="2144" actId="1076"/>
          <ac:spMkLst>
            <pc:docMk/>
            <pc:sldMk cId="2957494765" sldId="262"/>
            <ac:spMk id="69" creationId="{1F7B412D-577D-EB4D-AE94-C59783BFC34D}"/>
          </ac:spMkLst>
        </pc:spChg>
        <pc:spChg chg="add mod">
          <ac:chgData name="石 航" userId="1214903ec212a4bd" providerId="LiveId" clId="{DFEA0484-43C1-C147-8C1C-1B319400ADEE}" dt="2019-08-15T03:24:24.541" v="2144" actId="1076"/>
          <ac:spMkLst>
            <pc:docMk/>
            <pc:sldMk cId="2957494765" sldId="262"/>
            <ac:spMk id="70" creationId="{68B557D8-8F4F-6849-80B7-345E2117E185}"/>
          </ac:spMkLst>
        </pc:spChg>
        <pc:spChg chg="add mod">
          <ac:chgData name="石 航" userId="1214903ec212a4bd" providerId="LiveId" clId="{DFEA0484-43C1-C147-8C1C-1B319400ADEE}" dt="2019-08-15T03:24:24.541" v="2144" actId="1076"/>
          <ac:spMkLst>
            <pc:docMk/>
            <pc:sldMk cId="2957494765" sldId="262"/>
            <ac:spMk id="71" creationId="{5B71EC93-3949-E949-80F1-23DEA6ED6863}"/>
          </ac:spMkLst>
        </pc:spChg>
        <pc:spChg chg="add mod">
          <ac:chgData name="石 航" userId="1214903ec212a4bd" providerId="LiveId" clId="{DFEA0484-43C1-C147-8C1C-1B319400ADEE}" dt="2019-08-15T03:24:24.541" v="2144" actId="1076"/>
          <ac:spMkLst>
            <pc:docMk/>
            <pc:sldMk cId="2957494765" sldId="262"/>
            <ac:spMk id="73" creationId="{C0BCEC2F-DD49-7D42-9B99-243119BD2D63}"/>
          </ac:spMkLst>
        </pc:spChg>
        <pc:spChg chg="add mod">
          <ac:chgData name="石 航" userId="1214903ec212a4bd" providerId="LiveId" clId="{DFEA0484-43C1-C147-8C1C-1B319400ADEE}" dt="2019-08-15T03:24:24.541" v="2144" actId="1076"/>
          <ac:spMkLst>
            <pc:docMk/>
            <pc:sldMk cId="2957494765" sldId="262"/>
            <ac:spMk id="74" creationId="{F271BAF4-B9FA-5F47-BE7B-B4C82D2E8DE0}"/>
          </ac:spMkLst>
        </pc:spChg>
        <pc:spChg chg="add mod">
          <ac:chgData name="石 航" userId="1214903ec212a4bd" providerId="LiveId" clId="{DFEA0484-43C1-C147-8C1C-1B319400ADEE}" dt="2019-08-15T03:24:24.541" v="2144" actId="1076"/>
          <ac:spMkLst>
            <pc:docMk/>
            <pc:sldMk cId="2957494765" sldId="262"/>
            <ac:spMk id="76" creationId="{E5C196FC-8BBD-6C46-8347-E42A614351E0}"/>
          </ac:spMkLst>
        </pc:spChg>
        <pc:spChg chg="add mod">
          <ac:chgData name="石 航" userId="1214903ec212a4bd" providerId="LiveId" clId="{DFEA0484-43C1-C147-8C1C-1B319400ADEE}" dt="2019-08-15T03:24:24.541" v="2144" actId="1076"/>
          <ac:spMkLst>
            <pc:docMk/>
            <pc:sldMk cId="2957494765" sldId="262"/>
            <ac:spMk id="78" creationId="{58AA8721-3079-B740-BB3B-DAD0C57EC002}"/>
          </ac:spMkLst>
        </pc:spChg>
        <pc:spChg chg="add mod">
          <ac:chgData name="石 航" userId="1214903ec212a4bd" providerId="LiveId" clId="{DFEA0484-43C1-C147-8C1C-1B319400ADEE}" dt="2019-08-15T03:24:24.541" v="2144" actId="1076"/>
          <ac:spMkLst>
            <pc:docMk/>
            <pc:sldMk cId="2957494765" sldId="262"/>
            <ac:spMk id="79" creationId="{D4B995A1-803E-064F-A20F-C1F28D73D554}"/>
          </ac:spMkLst>
        </pc:spChg>
        <pc:spChg chg="add mod">
          <ac:chgData name="石 航" userId="1214903ec212a4bd" providerId="LiveId" clId="{DFEA0484-43C1-C147-8C1C-1B319400ADEE}" dt="2019-08-15T03:24:24.541" v="2144" actId="1076"/>
          <ac:spMkLst>
            <pc:docMk/>
            <pc:sldMk cId="2957494765" sldId="262"/>
            <ac:spMk id="80" creationId="{83990A05-A89C-F84F-86E7-662B1B73E3DC}"/>
          </ac:spMkLst>
        </pc:spChg>
        <pc:spChg chg="add mod">
          <ac:chgData name="石 航" userId="1214903ec212a4bd" providerId="LiveId" clId="{DFEA0484-43C1-C147-8C1C-1B319400ADEE}" dt="2019-08-15T03:24:24.541" v="2144" actId="1076"/>
          <ac:spMkLst>
            <pc:docMk/>
            <pc:sldMk cId="2957494765" sldId="262"/>
            <ac:spMk id="81" creationId="{38B11F46-394B-304A-9BAF-2AF7CC8B106C}"/>
          </ac:spMkLst>
        </pc:spChg>
        <pc:spChg chg="add mod">
          <ac:chgData name="石 航" userId="1214903ec212a4bd" providerId="LiveId" clId="{DFEA0484-43C1-C147-8C1C-1B319400ADEE}" dt="2019-08-15T03:24:24.541" v="2144" actId="1076"/>
          <ac:spMkLst>
            <pc:docMk/>
            <pc:sldMk cId="2957494765" sldId="262"/>
            <ac:spMk id="82" creationId="{75E709EF-49E2-D645-A2C8-9C21F574E89E}"/>
          </ac:spMkLst>
        </pc:spChg>
        <pc:spChg chg="add mod">
          <ac:chgData name="石 航" userId="1214903ec212a4bd" providerId="LiveId" clId="{DFEA0484-43C1-C147-8C1C-1B319400ADEE}" dt="2019-08-15T03:24:24.541" v="2144" actId="1076"/>
          <ac:spMkLst>
            <pc:docMk/>
            <pc:sldMk cId="2957494765" sldId="262"/>
            <ac:spMk id="83" creationId="{2D83BAC4-9CCA-B941-8499-543EF470DCD8}"/>
          </ac:spMkLst>
        </pc:spChg>
        <pc:spChg chg="add mod">
          <ac:chgData name="石 航" userId="1214903ec212a4bd" providerId="LiveId" clId="{DFEA0484-43C1-C147-8C1C-1B319400ADEE}" dt="2019-08-15T03:24:24.541" v="2144" actId="1076"/>
          <ac:spMkLst>
            <pc:docMk/>
            <pc:sldMk cId="2957494765" sldId="262"/>
            <ac:spMk id="84" creationId="{12E431B5-6BBE-A749-9E5C-9D5F919051B5}"/>
          </ac:spMkLst>
        </pc:spChg>
        <pc:spChg chg="add mod">
          <ac:chgData name="石 航" userId="1214903ec212a4bd" providerId="LiveId" clId="{DFEA0484-43C1-C147-8C1C-1B319400ADEE}" dt="2019-08-15T03:24:24.541" v="2144" actId="1076"/>
          <ac:spMkLst>
            <pc:docMk/>
            <pc:sldMk cId="2957494765" sldId="262"/>
            <ac:spMk id="85" creationId="{4DE89D4A-BB3A-F446-B249-DAAAE4646797}"/>
          </ac:spMkLst>
        </pc:spChg>
        <pc:spChg chg="add mod">
          <ac:chgData name="石 航" userId="1214903ec212a4bd" providerId="LiveId" clId="{DFEA0484-43C1-C147-8C1C-1B319400ADEE}" dt="2019-08-15T03:24:24.541" v="2144" actId="1076"/>
          <ac:spMkLst>
            <pc:docMk/>
            <pc:sldMk cId="2957494765" sldId="262"/>
            <ac:spMk id="87" creationId="{5C8F0FE0-8CB8-484B-824A-E246456603E4}"/>
          </ac:spMkLst>
        </pc:spChg>
        <pc:spChg chg="add mod">
          <ac:chgData name="石 航" userId="1214903ec212a4bd" providerId="LiveId" clId="{DFEA0484-43C1-C147-8C1C-1B319400ADEE}" dt="2019-08-15T03:24:24.541" v="2144" actId="1076"/>
          <ac:spMkLst>
            <pc:docMk/>
            <pc:sldMk cId="2957494765" sldId="262"/>
            <ac:spMk id="88" creationId="{5209068C-E24B-C54E-907B-C6C34CDBB395}"/>
          </ac:spMkLst>
        </pc:spChg>
        <pc:spChg chg="add mod">
          <ac:chgData name="石 航" userId="1214903ec212a4bd" providerId="LiveId" clId="{DFEA0484-43C1-C147-8C1C-1B319400ADEE}" dt="2019-08-15T03:24:24.541" v="2144" actId="1076"/>
          <ac:spMkLst>
            <pc:docMk/>
            <pc:sldMk cId="2957494765" sldId="262"/>
            <ac:spMk id="89" creationId="{BA874E89-42A0-B043-B7AD-051862C2F348}"/>
          </ac:spMkLst>
        </pc:spChg>
        <pc:spChg chg="add mod">
          <ac:chgData name="石 航" userId="1214903ec212a4bd" providerId="LiveId" clId="{DFEA0484-43C1-C147-8C1C-1B319400ADEE}" dt="2019-08-15T03:24:24.541" v="2144" actId="1076"/>
          <ac:spMkLst>
            <pc:docMk/>
            <pc:sldMk cId="2957494765" sldId="262"/>
            <ac:spMk id="90" creationId="{9D421B4F-44EE-1249-AB7E-12C1408072C2}"/>
          </ac:spMkLst>
        </pc:spChg>
        <pc:spChg chg="add mod">
          <ac:chgData name="石 航" userId="1214903ec212a4bd" providerId="LiveId" clId="{DFEA0484-43C1-C147-8C1C-1B319400ADEE}" dt="2019-08-15T03:24:24.541" v="2144" actId="1076"/>
          <ac:spMkLst>
            <pc:docMk/>
            <pc:sldMk cId="2957494765" sldId="262"/>
            <ac:spMk id="91" creationId="{50451EB4-E469-4D4D-9F32-350B32C695A6}"/>
          </ac:spMkLst>
        </pc:spChg>
        <pc:spChg chg="add mod">
          <ac:chgData name="石 航" userId="1214903ec212a4bd" providerId="LiveId" clId="{DFEA0484-43C1-C147-8C1C-1B319400ADEE}" dt="2019-08-15T03:24:24.541" v="2144" actId="1076"/>
          <ac:spMkLst>
            <pc:docMk/>
            <pc:sldMk cId="2957494765" sldId="262"/>
            <ac:spMk id="92" creationId="{A775C11F-D0E1-524E-927C-1F516824A676}"/>
          </ac:spMkLst>
        </pc:spChg>
        <pc:spChg chg="add mod">
          <ac:chgData name="石 航" userId="1214903ec212a4bd" providerId="LiveId" clId="{DFEA0484-43C1-C147-8C1C-1B319400ADEE}" dt="2019-08-15T03:24:24.541" v="2144" actId="1076"/>
          <ac:spMkLst>
            <pc:docMk/>
            <pc:sldMk cId="2957494765" sldId="262"/>
            <ac:spMk id="93" creationId="{E133DB58-8D9E-4A41-BE75-4FA6706C3678}"/>
          </ac:spMkLst>
        </pc:spChg>
        <pc:spChg chg="add mod">
          <ac:chgData name="石 航" userId="1214903ec212a4bd" providerId="LiveId" clId="{DFEA0484-43C1-C147-8C1C-1B319400ADEE}" dt="2019-08-15T03:24:24.541" v="2144" actId="1076"/>
          <ac:spMkLst>
            <pc:docMk/>
            <pc:sldMk cId="2957494765" sldId="262"/>
            <ac:spMk id="94" creationId="{D7108AF3-CD95-6043-A4D2-4B5FE1E66DA3}"/>
          </ac:spMkLst>
        </pc:spChg>
        <pc:spChg chg="add mod">
          <ac:chgData name="石 航" userId="1214903ec212a4bd" providerId="LiveId" clId="{DFEA0484-43C1-C147-8C1C-1B319400ADEE}" dt="2019-08-15T03:24:24.541" v="2144" actId="1076"/>
          <ac:spMkLst>
            <pc:docMk/>
            <pc:sldMk cId="2957494765" sldId="262"/>
            <ac:spMk id="95" creationId="{E6DCDE9E-CE1D-A74D-AB7C-E0BDEADC1371}"/>
          </ac:spMkLst>
        </pc:spChg>
        <pc:spChg chg="add mod">
          <ac:chgData name="石 航" userId="1214903ec212a4bd" providerId="LiveId" clId="{DFEA0484-43C1-C147-8C1C-1B319400ADEE}" dt="2019-08-15T03:24:24.541" v="2144" actId="1076"/>
          <ac:spMkLst>
            <pc:docMk/>
            <pc:sldMk cId="2957494765" sldId="262"/>
            <ac:spMk id="96" creationId="{4A44821F-028E-ED48-8840-F427EC9E7949}"/>
          </ac:spMkLst>
        </pc:spChg>
        <pc:spChg chg="add mod">
          <ac:chgData name="石 航" userId="1214903ec212a4bd" providerId="LiveId" clId="{DFEA0484-43C1-C147-8C1C-1B319400ADEE}" dt="2019-08-15T03:24:24.541" v="2144" actId="1076"/>
          <ac:spMkLst>
            <pc:docMk/>
            <pc:sldMk cId="2957494765" sldId="262"/>
            <ac:spMk id="97" creationId="{322A5912-5321-0548-B674-1AE2E3255CC3}"/>
          </ac:spMkLst>
        </pc:spChg>
        <pc:spChg chg="add mod">
          <ac:chgData name="石 航" userId="1214903ec212a4bd" providerId="LiveId" clId="{DFEA0484-43C1-C147-8C1C-1B319400ADEE}" dt="2019-08-15T03:24:24.541" v="2144" actId="1076"/>
          <ac:spMkLst>
            <pc:docMk/>
            <pc:sldMk cId="2957494765" sldId="262"/>
            <ac:spMk id="98" creationId="{98F77302-5EE1-1249-BA60-3C1299775E1F}"/>
          </ac:spMkLst>
        </pc:spChg>
        <pc:spChg chg="add mod">
          <ac:chgData name="石 航" userId="1214903ec212a4bd" providerId="LiveId" clId="{DFEA0484-43C1-C147-8C1C-1B319400ADEE}" dt="2019-08-15T03:24:24.541" v="2144" actId="1076"/>
          <ac:spMkLst>
            <pc:docMk/>
            <pc:sldMk cId="2957494765" sldId="262"/>
            <ac:spMk id="99" creationId="{18965086-7B35-C24A-BC14-ECCACD6C006E}"/>
          </ac:spMkLst>
        </pc:spChg>
        <pc:spChg chg="add mod">
          <ac:chgData name="石 航" userId="1214903ec212a4bd" providerId="LiveId" clId="{DFEA0484-43C1-C147-8C1C-1B319400ADEE}" dt="2019-08-15T03:24:24.541" v="2144" actId="1076"/>
          <ac:spMkLst>
            <pc:docMk/>
            <pc:sldMk cId="2957494765" sldId="262"/>
            <ac:spMk id="100" creationId="{394B3581-31E7-1A4F-81B6-CCC624C3DCF4}"/>
          </ac:spMkLst>
        </pc:spChg>
        <pc:spChg chg="add mod">
          <ac:chgData name="石 航" userId="1214903ec212a4bd" providerId="LiveId" clId="{DFEA0484-43C1-C147-8C1C-1B319400ADEE}" dt="2019-08-15T03:24:24.541" v="2144" actId="1076"/>
          <ac:spMkLst>
            <pc:docMk/>
            <pc:sldMk cId="2957494765" sldId="262"/>
            <ac:spMk id="101" creationId="{C6109272-3208-0B4A-8ADE-D82F2E6B7CDB}"/>
          </ac:spMkLst>
        </pc:spChg>
        <pc:spChg chg="add mod">
          <ac:chgData name="石 航" userId="1214903ec212a4bd" providerId="LiveId" clId="{DFEA0484-43C1-C147-8C1C-1B319400ADEE}" dt="2019-08-15T03:24:24.541" v="2144" actId="1076"/>
          <ac:spMkLst>
            <pc:docMk/>
            <pc:sldMk cId="2957494765" sldId="262"/>
            <ac:spMk id="102" creationId="{82D516EB-983E-8546-AC8E-C573775E1CD1}"/>
          </ac:spMkLst>
        </pc:spChg>
        <pc:spChg chg="add mod">
          <ac:chgData name="石 航" userId="1214903ec212a4bd" providerId="LiveId" clId="{DFEA0484-43C1-C147-8C1C-1B319400ADEE}" dt="2019-08-15T03:24:24.541" v="2144" actId="1076"/>
          <ac:spMkLst>
            <pc:docMk/>
            <pc:sldMk cId="2957494765" sldId="262"/>
            <ac:spMk id="104" creationId="{66C5184F-9F35-6543-AE77-D99E27253FA1}"/>
          </ac:spMkLst>
        </pc:spChg>
        <pc:spChg chg="add mod">
          <ac:chgData name="石 航" userId="1214903ec212a4bd" providerId="LiveId" clId="{DFEA0484-43C1-C147-8C1C-1B319400ADEE}" dt="2019-08-15T03:24:24.541" v="2144" actId="1076"/>
          <ac:spMkLst>
            <pc:docMk/>
            <pc:sldMk cId="2957494765" sldId="262"/>
            <ac:spMk id="105" creationId="{D7968859-1BFF-1246-9A40-07E22337BE9C}"/>
          </ac:spMkLst>
        </pc:spChg>
        <pc:graphicFrameChg chg="add del">
          <ac:chgData name="石 航" userId="1214903ec212a4bd" providerId="LiveId" clId="{DFEA0484-43C1-C147-8C1C-1B319400ADEE}" dt="2019-08-15T03:24:18.260" v="2142"/>
          <ac:graphicFrameMkLst>
            <pc:docMk/>
            <pc:sldMk cId="2957494765" sldId="262"/>
            <ac:graphicFrameMk id="8" creationId="{003EB456-E63C-2E4B-A82A-BD6E4A05F591}"/>
          </ac:graphicFrameMkLst>
        </pc:graphicFrameChg>
        <pc:graphicFrameChg chg="add del">
          <ac:chgData name="石 航" userId="1214903ec212a4bd" providerId="LiveId" clId="{DFEA0484-43C1-C147-8C1C-1B319400ADEE}" dt="2019-08-15T03:24:18.260" v="2142"/>
          <ac:graphicFrameMkLst>
            <pc:docMk/>
            <pc:sldMk cId="2957494765" sldId="262"/>
            <ac:graphicFrameMk id="28" creationId="{7490686C-ACAC-D44B-8007-41800EC95851}"/>
          </ac:graphicFrameMkLst>
        </pc:graphicFrameChg>
        <pc:graphicFrameChg chg="add del">
          <ac:chgData name="石 航" userId="1214903ec212a4bd" providerId="LiveId" clId="{DFEA0484-43C1-C147-8C1C-1B319400ADEE}" dt="2019-08-15T03:24:18.260" v="2142"/>
          <ac:graphicFrameMkLst>
            <pc:docMk/>
            <pc:sldMk cId="2957494765" sldId="262"/>
            <ac:graphicFrameMk id="54" creationId="{C7B4A6D3-3EE3-8749-8ABF-5B05A18E8F94}"/>
          </ac:graphicFrameMkLst>
        </pc:graphicFrameChg>
        <pc:graphicFrameChg chg="add mod">
          <ac:chgData name="石 航" userId="1214903ec212a4bd" providerId="LiveId" clId="{DFEA0484-43C1-C147-8C1C-1B319400ADEE}" dt="2019-08-15T03:24:24.541" v="2144" actId="1076"/>
          <ac:graphicFrameMkLst>
            <pc:docMk/>
            <pc:sldMk cId="2957494765" sldId="262"/>
            <ac:graphicFrameMk id="59" creationId="{F72BC1F8-1DAF-5741-93EA-44F5BBE1A9EB}"/>
          </ac:graphicFrameMkLst>
        </pc:graphicFrameChg>
        <pc:graphicFrameChg chg="add mod modGraphic">
          <ac:chgData name="石 航" userId="1214903ec212a4bd" providerId="LiveId" clId="{DFEA0484-43C1-C147-8C1C-1B319400ADEE}" dt="2019-08-15T03:45:42.004" v="2502" actId="1076"/>
          <ac:graphicFrameMkLst>
            <pc:docMk/>
            <pc:sldMk cId="2957494765" sldId="262"/>
            <ac:graphicFrameMk id="77" creationId="{B7E72048-8CE6-0442-B372-75471C695A57}"/>
          </ac:graphicFrameMkLst>
        </pc:graphicFrameChg>
        <pc:graphicFrameChg chg="add mod">
          <ac:chgData name="石 航" userId="1214903ec212a4bd" providerId="LiveId" clId="{DFEA0484-43C1-C147-8C1C-1B319400ADEE}" dt="2019-08-15T03:24:24.541" v="2144" actId="1076"/>
          <ac:graphicFrameMkLst>
            <pc:docMk/>
            <pc:sldMk cId="2957494765" sldId="262"/>
            <ac:graphicFrameMk id="103" creationId="{5DC34565-75BA-DE4E-8815-9CA70977F7FD}"/>
          </ac:graphicFrameMkLst>
        </pc:graphicFrameChg>
        <pc:picChg chg="add mod">
          <ac:chgData name="石 航" userId="1214903ec212a4bd" providerId="LiveId" clId="{DFEA0484-43C1-C147-8C1C-1B319400ADEE}" dt="2019-08-15T03:51:57.504" v="2591" actId="1076"/>
          <ac:picMkLst>
            <pc:docMk/>
            <pc:sldMk cId="2957494765" sldId="262"/>
            <ac:picMk id="4" creationId="{141E8E60-EFBC-6C4F-95B1-2233D355B64B}"/>
          </ac:picMkLst>
        </pc:picChg>
        <pc:picChg chg="del">
          <ac:chgData name="石 航" userId="1214903ec212a4bd" providerId="LiveId" clId="{DFEA0484-43C1-C147-8C1C-1B319400ADEE}" dt="2019-08-15T03:24:10.313" v="2138" actId="478"/>
          <ac:picMkLst>
            <pc:docMk/>
            <pc:sldMk cId="2957494765" sldId="262"/>
            <ac:picMk id="9" creationId="{B3A9EF39-721D-F542-A8B5-A44B4CFFF86A}"/>
          </ac:picMkLst>
        </pc:picChg>
        <pc:picChg chg="del">
          <ac:chgData name="石 航" userId="1214903ec212a4bd" providerId="LiveId" clId="{DFEA0484-43C1-C147-8C1C-1B319400ADEE}" dt="2019-08-15T03:44:01.688" v="2185" actId="478"/>
          <ac:picMkLst>
            <pc:docMk/>
            <pc:sldMk cId="2957494765" sldId="262"/>
            <ac:picMk id="10" creationId="{A3CF37B9-ED91-D544-ABA0-9496C4F43410}"/>
          </ac:picMkLst>
        </pc:picChg>
        <pc:cxnChg chg="add del">
          <ac:chgData name="石 航" userId="1214903ec212a4bd" providerId="LiveId" clId="{DFEA0484-43C1-C147-8C1C-1B319400ADEE}" dt="2019-08-15T03:24:18.260" v="2142"/>
          <ac:cxnSpMkLst>
            <pc:docMk/>
            <pc:sldMk cId="2957494765" sldId="262"/>
            <ac:cxnSpMk id="12" creationId="{287B87BB-B469-3046-B6FF-FD84ED0BFC57}"/>
          </ac:cxnSpMkLst>
        </pc:cxnChg>
        <pc:cxnChg chg="add del">
          <ac:chgData name="石 航" userId="1214903ec212a4bd" providerId="LiveId" clId="{DFEA0484-43C1-C147-8C1C-1B319400ADEE}" dt="2019-08-15T03:24:18.260" v="2142"/>
          <ac:cxnSpMkLst>
            <pc:docMk/>
            <pc:sldMk cId="2957494765" sldId="262"/>
            <ac:cxnSpMk id="15" creationId="{DB43501C-8B1D-A642-BBA0-6DED4728ACEE}"/>
          </ac:cxnSpMkLst>
        </pc:cxnChg>
        <pc:cxnChg chg="add del">
          <ac:chgData name="石 航" userId="1214903ec212a4bd" providerId="LiveId" clId="{DFEA0484-43C1-C147-8C1C-1B319400ADEE}" dt="2019-08-15T03:24:18.260" v="2142"/>
          <ac:cxnSpMkLst>
            <pc:docMk/>
            <pc:sldMk cId="2957494765" sldId="262"/>
            <ac:cxnSpMk id="18" creationId="{DBE29F7E-70D2-814F-8014-3BE71DF1369C}"/>
          </ac:cxnSpMkLst>
        </pc:cxnChg>
        <pc:cxnChg chg="add del">
          <ac:chgData name="石 航" userId="1214903ec212a4bd" providerId="LiveId" clId="{DFEA0484-43C1-C147-8C1C-1B319400ADEE}" dt="2019-08-15T03:24:18.260" v="2142"/>
          <ac:cxnSpMkLst>
            <pc:docMk/>
            <pc:sldMk cId="2957494765" sldId="262"/>
            <ac:cxnSpMk id="19" creationId="{B204E435-1CA2-CC4D-BD71-613C93047AF0}"/>
          </ac:cxnSpMkLst>
        </pc:cxnChg>
        <pc:cxnChg chg="add del">
          <ac:chgData name="石 航" userId="1214903ec212a4bd" providerId="LiveId" clId="{DFEA0484-43C1-C147-8C1C-1B319400ADEE}" dt="2019-08-15T03:24:18.260" v="2142"/>
          <ac:cxnSpMkLst>
            <pc:docMk/>
            <pc:sldMk cId="2957494765" sldId="262"/>
            <ac:cxnSpMk id="23" creationId="{83A8E700-1B99-8440-9BAB-6C15CD595228}"/>
          </ac:cxnSpMkLst>
        </pc:cxnChg>
        <pc:cxnChg chg="add del">
          <ac:chgData name="石 航" userId="1214903ec212a4bd" providerId="LiveId" clId="{DFEA0484-43C1-C147-8C1C-1B319400ADEE}" dt="2019-08-15T03:24:18.260" v="2142"/>
          <ac:cxnSpMkLst>
            <pc:docMk/>
            <pc:sldMk cId="2957494765" sldId="262"/>
            <ac:cxnSpMk id="26" creationId="{F68BB5EF-5B21-E946-BC06-DB67088D6750}"/>
          </ac:cxnSpMkLst>
        </pc:cxnChg>
        <pc:cxnChg chg="add del">
          <ac:chgData name="石 航" userId="1214903ec212a4bd" providerId="LiveId" clId="{DFEA0484-43C1-C147-8C1C-1B319400ADEE}" dt="2019-08-15T03:24:18.260" v="2142"/>
          <ac:cxnSpMkLst>
            <pc:docMk/>
            <pc:sldMk cId="2957494765" sldId="262"/>
            <ac:cxnSpMk id="37" creationId="{794B3F97-3C30-2C4E-976F-C2F30AD18CA6}"/>
          </ac:cxnSpMkLst>
        </pc:cxnChg>
        <pc:cxnChg chg="add mod">
          <ac:chgData name="石 航" userId="1214903ec212a4bd" providerId="LiveId" clId="{DFEA0484-43C1-C147-8C1C-1B319400ADEE}" dt="2019-08-15T03:24:24.541" v="2144" actId="1076"/>
          <ac:cxnSpMkLst>
            <pc:docMk/>
            <pc:sldMk cId="2957494765" sldId="262"/>
            <ac:cxnSpMk id="61" creationId="{FFDEC5D0-3410-6B4E-BC19-9EF308BF2DDC}"/>
          </ac:cxnSpMkLst>
        </pc:cxnChg>
        <pc:cxnChg chg="add mod">
          <ac:chgData name="石 航" userId="1214903ec212a4bd" providerId="LiveId" clId="{DFEA0484-43C1-C147-8C1C-1B319400ADEE}" dt="2019-08-15T03:24:24.541" v="2144" actId="1076"/>
          <ac:cxnSpMkLst>
            <pc:docMk/>
            <pc:sldMk cId="2957494765" sldId="262"/>
            <ac:cxnSpMk id="64" creationId="{C3D01F1F-7839-2C4F-BD0B-BCEC34EF3522}"/>
          </ac:cxnSpMkLst>
        </pc:cxnChg>
        <pc:cxnChg chg="add mod">
          <ac:chgData name="石 航" userId="1214903ec212a4bd" providerId="LiveId" clId="{DFEA0484-43C1-C147-8C1C-1B319400ADEE}" dt="2019-08-15T03:24:24.541" v="2144" actId="1076"/>
          <ac:cxnSpMkLst>
            <pc:docMk/>
            <pc:sldMk cId="2957494765" sldId="262"/>
            <ac:cxnSpMk id="67" creationId="{36BE58BB-CCE4-174C-A119-C134AD30B907}"/>
          </ac:cxnSpMkLst>
        </pc:cxnChg>
        <pc:cxnChg chg="add mod">
          <ac:chgData name="石 航" userId="1214903ec212a4bd" providerId="LiveId" clId="{DFEA0484-43C1-C147-8C1C-1B319400ADEE}" dt="2019-08-15T03:24:24.541" v="2144" actId="1076"/>
          <ac:cxnSpMkLst>
            <pc:docMk/>
            <pc:sldMk cId="2957494765" sldId="262"/>
            <ac:cxnSpMk id="68" creationId="{CA85F33D-A627-9041-8587-C1526713B355}"/>
          </ac:cxnSpMkLst>
        </pc:cxnChg>
        <pc:cxnChg chg="add mod">
          <ac:chgData name="石 航" userId="1214903ec212a4bd" providerId="LiveId" clId="{DFEA0484-43C1-C147-8C1C-1B319400ADEE}" dt="2019-08-15T03:24:24.541" v="2144" actId="1076"/>
          <ac:cxnSpMkLst>
            <pc:docMk/>
            <pc:sldMk cId="2957494765" sldId="262"/>
            <ac:cxnSpMk id="72" creationId="{BB6CE354-1F47-D443-A75F-50D05B63C899}"/>
          </ac:cxnSpMkLst>
        </pc:cxnChg>
        <pc:cxnChg chg="add mod">
          <ac:chgData name="石 航" userId="1214903ec212a4bd" providerId="LiveId" clId="{DFEA0484-43C1-C147-8C1C-1B319400ADEE}" dt="2019-08-15T03:24:24.541" v="2144" actId="1076"/>
          <ac:cxnSpMkLst>
            <pc:docMk/>
            <pc:sldMk cId="2957494765" sldId="262"/>
            <ac:cxnSpMk id="75" creationId="{DD60B2DD-D5B3-374F-B2CA-BE9FE405C623}"/>
          </ac:cxnSpMkLst>
        </pc:cxnChg>
        <pc:cxnChg chg="add mod">
          <ac:chgData name="石 航" userId="1214903ec212a4bd" providerId="LiveId" clId="{DFEA0484-43C1-C147-8C1C-1B319400ADEE}" dt="2019-08-15T03:24:24.541" v="2144" actId="1076"/>
          <ac:cxnSpMkLst>
            <pc:docMk/>
            <pc:sldMk cId="2957494765" sldId="262"/>
            <ac:cxnSpMk id="86" creationId="{17327CD3-78C5-2E4F-B8BE-0D06530F6DBE}"/>
          </ac:cxnSpMkLst>
        </pc:cxnChg>
      </pc:sldChg>
      <pc:sldChg chg="modTransition">
        <pc:chgData name="石 航" userId="1214903ec212a4bd" providerId="LiveId" clId="{DFEA0484-43C1-C147-8C1C-1B319400ADEE}" dt="2019-08-16T15:51:17.574" v="2764"/>
        <pc:sldMkLst>
          <pc:docMk/>
          <pc:sldMk cId="2543162199" sldId="267"/>
        </pc:sldMkLst>
      </pc:sldChg>
      <pc:sldChg chg="modTransition">
        <pc:chgData name="石 航" userId="1214903ec212a4bd" providerId="LiveId" clId="{DFEA0484-43C1-C147-8C1C-1B319400ADEE}" dt="2019-08-15T03:53:23.553" v="2699"/>
        <pc:sldMkLst>
          <pc:docMk/>
          <pc:sldMk cId="1085422762" sldId="268"/>
        </pc:sldMkLst>
      </pc:sldChg>
      <pc:sldChg chg="modTransition">
        <pc:chgData name="石 航" userId="1214903ec212a4bd" providerId="LiveId" clId="{DFEA0484-43C1-C147-8C1C-1B319400ADEE}" dt="2019-08-15T03:53:27.866" v="2700"/>
        <pc:sldMkLst>
          <pc:docMk/>
          <pc:sldMk cId="3295780796" sldId="269"/>
        </pc:sldMkLst>
      </pc:sldChg>
      <pc:sldChg chg="modSp add ord modTransition modAnim modNotesTx">
        <pc:chgData name="石 航" userId="1214903ec212a4bd" providerId="LiveId" clId="{DFEA0484-43C1-C147-8C1C-1B319400ADEE}" dt="2019-08-17T01:57:12.454" v="3424" actId="20577"/>
        <pc:sldMkLst>
          <pc:docMk/>
          <pc:sldMk cId="2746988573" sldId="271"/>
        </pc:sldMkLst>
        <pc:spChg chg="mod">
          <ac:chgData name="石 航" userId="1214903ec212a4bd" providerId="LiveId" clId="{DFEA0484-43C1-C147-8C1C-1B319400ADEE}" dt="2019-08-15T02:30:59.022" v="87" actId="20577"/>
          <ac:spMkLst>
            <pc:docMk/>
            <pc:sldMk cId="2746988573" sldId="271"/>
            <ac:spMk id="2" creationId="{5D4EF669-5E95-6E4C-BA3D-84FDF8704714}"/>
          </ac:spMkLst>
        </pc:spChg>
        <pc:spChg chg="mod">
          <ac:chgData name="石 航" userId="1214903ec212a4bd" providerId="LiveId" clId="{DFEA0484-43C1-C147-8C1C-1B319400ADEE}" dt="2019-08-17T01:57:12.454" v="3424" actId="20577"/>
          <ac:spMkLst>
            <pc:docMk/>
            <pc:sldMk cId="2746988573" sldId="271"/>
            <ac:spMk id="3" creationId="{D475B9D4-A79D-4341-9EE2-50C33EDE24BF}"/>
          </ac:spMkLst>
        </pc:spChg>
      </pc:sldChg>
      <pc:sldChg chg="modSp add modTransition">
        <pc:chgData name="石 航" userId="1214903ec212a4bd" providerId="LiveId" clId="{DFEA0484-43C1-C147-8C1C-1B319400ADEE}" dt="2019-08-16T15:51:17.574" v="2764"/>
        <pc:sldMkLst>
          <pc:docMk/>
          <pc:sldMk cId="1624569696" sldId="272"/>
        </pc:sldMkLst>
        <pc:spChg chg="mod">
          <ac:chgData name="石 航" userId="1214903ec212a4bd" providerId="LiveId" clId="{DFEA0484-43C1-C147-8C1C-1B319400ADEE}" dt="2019-08-15T02:49:51.805" v="1176" actId="20577"/>
          <ac:spMkLst>
            <pc:docMk/>
            <pc:sldMk cId="1624569696" sldId="272"/>
            <ac:spMk id="2" creationId="{5C7742BF-96F9-6A4E-B94E-8A381616061F}"/>
          </ac:spMkLst>
        </pc:spChg>
        <pc:spChg chg="mod">
          <ac:chgData name="石 航" userId="1214903ec212a4bd" providerId="LiveId" clId="{DFEA0484-43C1-C147-8C1C-1B319400ADEE}" dt="2019-08-15T02:53:03.810" v="1543" actId="20577"/>
          <ac:spMkLst>
            <pc:docMk/>
            <pc:sldMk cId="1624569696" sldId="272"/>
            <ac:spMk id="3" creationId="{77001FA4-D5C9-6641-83C2-EB82DA366993}"/>
          </ac:spMkLst>
        </pc:spChg>
      </pc:sldChg>
      <pc:sldChg chg="modSp add modTransition">
        <pc:chgData name="石 航" userId="1214903ec212a4bd" providerId="LiveId" clId="{DFEA0484-43C1-C147-8C1C-1B319400ADEE}" dt="2019-08-16T15:51:17.574" v="2764"/>
        <pc:sldMkLst>
          <pc:docMk/>
          <pc:sldMk cId="1441108139" sldId="273"/>
        </pc:sldMkLst>
        <pc:spChg chg="mod">
          <ac:chgData name="石 航" userId="1214903ec212a4bd" providerId="LiveId" clId="{DFEA0484-43C1-C147-8C1C-1B319400ADEE}" dt="2019-08-15T02:53:13.827" v="1560" actId="20577"/>
          <ac:spMkLst>
            <pc:docMk/>
            <pc:sldMk cId="1441108139" sldId="273"/>
            <ac:spMk id="2" creationId="{1639F85B-5176-3842-A788-E99CE8394E3B}"/>
          </ac:spMkLst>
        </pc:spChg>
        <pc:spChg chg="mod">
          <ac:chgData name="石 航" userId="1214903ec212a4bd" providerId="LiveId" clId="{DFEA0484-43C1-C147-8C1C-1B319400ADEE}" dt="2019-08-15T03:23:33.230" v="2137" actId="20577"/>
          <ac:spMkLst>
            <pc:docMk/>
            <pc:sldMk cId="1441108139" sldId="273"/>
            <ac:spMk id="3" creationId="{B77BBC11-CCE3-2546-B6D0-DA7BF7285D65}"/>
          </ac:spMkLst>
        </pc:spChg>
      </pc:sldChg>
      <pc:sldChg chg="modSp add modTransition">
        <pc:chgData name="石 航" userId="1214903ec212a4bd" providerId="LiveId" clId="{DFEA0484-43C1-C147-8C1C-1B319400ADEE}" dt="2019-08-16T15:51:17.574" v="2764"/>
        <pc:sldMkLst>
          <pc:docMk/>
          <pc:sldMk cId="2944764388" sldId="274"/>
        </pc:sldMkLst>
        <pc:spChg chg="mod">
          <ac:chgData name="石 航" userId="1214903ec212a4bd" providerId="LiveId" clId="{DFEA0484-43C1-C147-8C1C-1B319400ADEE}" dt="2019-08-15T03:52:29.142" v="2622" actId="20577"/>
          <ac:spMkLst>
            <pc:docMk/>
            <pc:sldMk cId="2944764388" sldId="274"/>
            <ac:spMk id="2" creationId="{A41303B3-52B3-A04C-9AD2-1A3DF6FAFA51}"/>
          </ac:spMkLst>
        </pc:spChg>
      </pc:sldChg>
      <pc:sldChg chg="modSp add modTransition">
        <pc:chgData name="石 航" userId="1214903ec212a4bd" providerId="LiveId" clId="{DFEA0484-43C1-C147-8C1C-1B319400ADEE}" dt="2019-08-16T15:51:17.574" v="2764"/>
        <pc:sldMkLst>
          <pc:docMk/>
          <pc:sldMk cId="95924137" sldId="275"/>
        </pc:sldMkLst>
        <pc:spChg chg="mod">
          <ac:chgData name="石 航" userId="1214903ec212a4bd" providerId="LiveId" clId="{DFEA0484-43C1-C147-8C1C-1B319400ADEE}" dt="2019-08-15T03:52:50.752" v="2664" actId="20577"/>
          <ac:spMkLst>
            <pc:docMk/>
            <pc:sldMk cId="95924137" sldId="275"/>
            <ac:spMk id="2" creationId="{002968F1-A7B2-A84D-AB63-C1BD2E31CA51}"/>
          </ac:spMkLst>
        </pc:spChg>
      </pc:sldChg>
      <pc:sldChg chg="modSp add modTransition modAnim">
        <pc:chgData name="石 航" userId="1214903ec212a4bd" providerId="LiveId" clId="{DFEA0484-43C1-C147-8C1C-1B319400ADEE}" dt="2019-08-16T15:51:17.574" v="2764"/>
        <pc:sldMkLst>
          <pc:docMk/>
          <pc:sldMk cId="4177163459" sldId="276"/>
        </pc:sldMkLst>
        <pc:spChg chg="mod">
          <ac:chgData name="石 航" userId="1214903ec212a4bd" providerId="LiveId" clId="{DFEA0484-43C1-C147-8C1C-1B319400ADEE}" dt="2019-08-15T03:53:08.133" v="2697" actId="20577"/>
          <ac:spMkLst>
            <pc:docMk/>
            <pc:sldMk cId="4177163459" sldId="276"/>
            <ac:spMk id="2" creationId="{47DA3220-1F66-D741-A8F6-91E69A67BD77}"/>
          </ac:spMkLst>
        </pc:spChg>
        <pc:spChg chg="mod">
          <ac:chgData name="石 航" userId="1214903ec212a4bd" providerId="LiveId" clId="{DFEA0484-43C1-C147-8C1C-1B319400ADEE}" dt="2019-08-16T15:10:31.451" v="2763" actId="20577"/>
          <ac:spMkLst>
            <pc:docMk/>
            <pc:sldMk cId="4177163459" sldId="276"/>
            <ac:spMk id="3" creationId="{064AF30E-25CE-504C-B34D-4D8A9BAADC67}"/>
          </ac:spMkLst>
        </pc:spChg>
      </pc:sldChg>
      <pc:sldChg chg="modTransition">
        <pc:chgData name="石 航" userId="1214903ec212a4bd" providerId="LiveId" clId="{DFEA0484-43C1-C147-8C1C-1B319400ADEE}" dt="2019-08-16T15:51:17.574" v="2764"/>
        <pc:sldMkLst>
          <pc:docMk/>
          <pc:sldMk cId="3465883391" sldId="277"/>
        </pc:sldMkLst>
      </pc:sldChg>
      <pc:sldChg chg="modTransition">
        <pc:chgData name="石 航" userId="1214903ec212a4bd" providerId="LiveId" clId="{DFEA0484-43C1-C147-8C1C-1B319400ADEE}" dt="2019-08-16T15:51:17.574" v="2764"/>
        <pc:sldMkLst>
          <pc:docMk/>
          <pc:sldMk cId="3709907140" sldId="280"/>
        </pc:sldMkLst>
      </pc:sldChg>
      <pc:sldChg chg="modSp add">
        <pc:chgData name="石 航" userId="1214903ec212a4bd" providerId="LiveId" clId="{DFEA0484-43C1-C147-8C1C-1B319400ADEE}" dt="2019-08-17T01:50:40.307" v="3295" actId="20577"/>
        <pc:sldMkLst>
          <pc:docMk/>
          <pc:sldMk cId="217327485" sldId="281"/>
        </pc:sldMkLst>
        <pc:spChg chg="mod">
          <ac:chgData name="石 航" userId="1214903ec212a4bd" providerId="LiveId" clId="{DFEA0484-43C1-C147-8C1C-1B319400ADEE}" dt="2019-08-16T15:51:45.860" v="2773" actId="20577"/>
          <ac:spMkLst>
            <pc:docMk/>
            <pc:sldMk cId="217327485" sldId="281"/>
            <ac:spMk id="2" creationId="{C498A4F2-162B-214F-8E51-4CFA065C4787}"/>
          </ac:spMkLst>
        </pc:spChg>
        <pc:spChg chg="mod">
          <ac:chgData name="石 航" userId="1214903ec212a4bd" providerId="LiveId" clId="{DFEA0484-43C1-C147-8C1C-1B319400ADEE}" dt="2019-08-17T01:50:40.307" v="3295" actId="20577"/>
          <ac:spMkLst>
            <pc:docMk/>
            <pc:sldMk cId="217327485" sldId="281"/>
            <ac:spMk id="3" creationId="{EFB5B89A-C5C2-5944-ABE4-706F5F6228C4}"/>
          </ac:spMkLst>
        </pc:spChg>
      </pc:sldChg>
      <pc:sldChg chg="modSp add">
        <pc:chgData name="石 航" userId="1214903ec212a4bd" providerId="LiveId" clId="{DFEA0484-43C1-C147-8C1C-1B319400ADEE}" dt="2019-08-17T01:56:03.561" v="3414" actId="20577"/>
        <pc:sldMkLst>
          <pc:docMk/>
          <pc:sldMk cId="867385350" sldId="282"/>
        </pc:sldMkLst>
        <pc:spChg chg="mod">
          <ac:chgData name="石 航" userId="1214903ec212a4bd" providerId="LiveId" clId="{DFEA0484-43C1-C147-8C1C-1B319400ADEE}" dt="2019-08-17T01:51:53.520" v="3305" actId="20577"/>
          <ac:spMkLst>
            <pc:docMk/>
            <pc:sldMk cId="867385350" sldId="282"/>
            <ac:spMk id="2" creationId="{3B8F5752-C7B7-314B-8144-8636F17018F4}"/>
          </ac:spMkLst>
        </pc:spChg>
        <pc:spChg chg="mod">
          <ac:chgData name="石 航" userId="1214903ec212a4bd" providerId="LiveId" clId="{DFEA0484-43C1-C147-8C1C-1B319400ADEE}" dt="2019-08-17T01:56:03.561" v="3414" actId="20577"/>
          <ac:spMkLst>
            <pc:docMk/>
            <pc:sldMk cId="867385350" sldId="282"/>
            <ac:spMk id="3" creationId="{34A6BB06-F5A6-834C-8376-8DABC1DF9134}"/>
          </ac:spMkLst>
        </pc:spChg>
      </pc:sldChg>
    </pc:docChg>
  </pc:docChgLst>
  <pc:docChgLst>
    <pc:chgData name="航 石" userId="1214903ec212a4bd" providerId="LiveId" clId="{94B6901B-4B51-4CA8-B0E4-9976A4B138A4}"/>
    <pc:docChg chg="custSel addSld delSld modSld">
      <pc:chgData name="航 石" userId="1214903ec212a4bd" providerId="LiveId" clId="{94B6901B-4B51-4CA8-B0E4-9976A4B138A4}" dt="2019-08-16T13:41:15.458" v="12934" actId="20577"/>
      <pc:docMkLst>
        <pc:docMk/>
      </pc:docMkLst>
      <pc:sldChg chg="addSp modSp">
        <pc:chgData name="航 石" userId="1214903ec212a4bd" providerId="LiveId" clId="{94B6901B-4B51-4CA8-B0E4-9976A4B138A4}" dt="2019-08-16T02:34:51.869" v="601" actId="1076"/>
        <pc:sldMkLst>
          <pc:docMk/>
          <pc:sldMk cId="361026565" sldId="256"/>
        </pc:sldMkLst>
        <pc:spChg chg="mod">
          <ac:chgData name="航 石" userId="1214903ec212a4bd" providerId="LiveId" clId="{94B6901B-4B51-4CA8-B0E4-9976A4B138A4}" dt="2019-08-16T02:34:36.899" v="599" actId="947"/>
          <ac:spMkLst>
            <pc:docMk/>
            <pc:sldMk cId="361026565" sldId="256"/>
            <ac:spMk id="3" creationId="{EA25B798-601F-B04B-90B2-8366BCFCBB9A}"/>
          </ac:spMkLst>
        </pc:spChg>
        <pc:picChg chg="add mod">
          <ac:chgData name="航 石" userId="1214903ec212a4bd" providerId="LiveId" clId="{94B6901B-4B51-4CA8-B0E4-9976A4B138A4}" dt="2019-08-16T02:34:48.796" v="600" actId="1076"/>
          <ac:picMkLst>
            <pc:docMk/>
            <pc:sldMk cId="361026565" sldId="256"/>
            <ac:picMk id="3074" creationId="{BDEC2CC2-1ED0-4C9D-AE83-1BE512C0ED9A}"/>
          </ac:picMkLst>
        </pc:picChg>
        <pc:picChg chg="add mod">
          <ac:chgData name="航 石" userId="1214903ec212a4bd" providerId="LiveId" clId="{94B6901B-4B51-4CA8-B0E4-9976A4B138A4}" dt="2019-08-16T02:34:51.869" v="601" actId="1076"/>
          <ac:picMkLst>
            <pc:docMk/>
            <pc:sldMk cId="361026565" sldId="256"/>
            <ac:picMk id="3076" creationId="{705D6B38-2209-4194-A787-EFCA962439FF}"/>
          </ac:picMkLst>
        </pc:picChg>
      </pc:sldChg>
      <pc:sldChg chg="modSp modAnim modNotesTx">
        <pc:chgData name="航 石" userId="1214903ec212a4bd" providerId="LiveId" clId="{94B6901B-4B51-4CA8-B0E4-9976A4B138A4}" dt="2019-08-16T03:46:11.548" v="4153" actId="20577"/>
        <pc:sldMkLst>
          <pc:docMk/>
          <pc:sldMk cId="3264176423" sldId="261"/>
        </pc:sldMkLst>
        <pc:spChg chg="mod">
          <ac:chgData name="航 石" userId="1214903ec212a4bd" providerId="LiveId" clId="{94B6901B-4B51-4CA8-B0E4-9976A4B138A4}" dt="2019-08-16T03:36:35.988" v="2969" actId="20577"/>
          <ac:spMkLst>
            <pc:docMk/>
            <pc:sldMk cId="3264176423" sldId="261"/>
            <ac:spMk id="2" creationId="{2FEEB9E7-80E0-444A-A397-0DE20E90F050}"/>
          </ac:spMkLst>
        </pc:spChg>
        <pc:spChg chg="mod">
          <ac:chgData name="航 石" userId="1214903ec212a4bd" providerId="LiveId" clId="{94B6901B-4B51-4CA8-B0E4-9976A4B138A4}" dt="2019-08-16T03:42:38.006" v="3454" actId="20577"/>
          <ac:spMkLst>
            <pc:docMk/>
            <pc:sldMk cId="3264176423" sldId="261"/>
            <ac:spMk id="3" creationId="{453A27B9-ED36-C145-8161-9FB418B00B60}"/>
          </ac:spMkLst>
        </pc:spChg>
      </pc:sldChg>
      <pc:sldChg chg="modSp modAnim modNotesTx">
        <pc:chgData name="航 石" userId="1214903ec212a4bd" providerId="LiveId" clId="{94B6901B-4B51-4CA8-B0E4-9976A4B138A4}" dt="2019-08-16T12:13:43.186" v="11338" actId="20577"/>
        <pc:sldMkLst>
          <pc:docMk/>
          <pc:sldMk cId="2957494765" sldId="262"/>
        </pc:sldMkLst>
        <pc:spChg chg="mod">
          <ac:chgData name="航 石" userId="1214903ec212a4bd" providerId="LiveId" clId="{94B6901B-4B51-4CA8-B0E4-9976A4B138A4}" dt="2019-08-16T02:24:54.750" v="402" actId="20577"/>
          <ac:spMkLst>
            <pc:docMk/>
            <pc:sldMk cId="2957494765" sldId="262"/>
            <ac:spMk id="3" creationId="{077C6E0D-3A09-7246-9B6A-DD2AA4E65BBC}"/>
          </ac:spMkLst>
        </pc:spChg>
      </pc:sldChg>
      <pc:sldChg chg="modSp modAnim modNotesTx">
        <pc:chgData name="航 石" userId="1214903ec212a4bd" providerId="LiveId" clId="{94B6901B-4B51-4CA8-B0E4-9976A4B138A4}" dt="2019-08-16T13:41:15.458" v="12934" actId="20577"/>
        <pc:sldMkLst>
          <pc:docMk/>
          <pc:sldMk cId="2543162199" sldId="267"/>
        </pc:sldMkLst>
        <pc:spChg chg="mod">
          <ac:chgData name="航 石" userId="1214903ec212a4bd" providerId="LiveId" clId="{94B6901B-4B51-4CA8-B0E4-9976A4B138A4}" dt="2019-08-16T13:41:09.089" v="12930" actId="20577"/>
          <ac:spMkLst>
            <pc:docMk/>
            <pc:sldMk cId="2543162199" sldId="267"/>
            <ac:spMk id="3" creationId="{DCC41C61-A6A9-0540-AE25-F807F9C949DF}"/>
          </ac:spMkLst>
        </pc:spChg>
      </pc:sldChg>
      <pc:sldChg chg="modSp modAnim modNotesTx">
        <pc:chgData name="航 石" userId="1214903ec212a4bd" providerId="LiveId" clId="{94B6901B-4B51-4CA8-B0E4-9976A4B138A4}" dt="2019-08-16T03:52:54.434" v="5799" actId="20577"/>
        <pc:sldMkLst>
          <pc:docMk/>
          <pc:sldMk cId="2746988573" sldId="271"/>
        </pc:sldMkLst>
        <pc:spChg chg="mod">
          <ac:chgData name="航 石" userId="1214903ec212a4bd" providerId="LiveId" clId="{94B6901B-4B51-4CA8-B0E4-9976A4B138A4}" dt="2019-08-16T03:50:00.651" v="5125" actId="20577"/>
          <ac:spMkLst>
            <pc:docMk/>
            <pc:sldMk cId="2746988573" sldId="271"/>
            <ac:spMk id="3" creationId="{D475B9D4-A79D-4341-9EE2-50C33EDE24BF}"/>
          </ac:spMkLst>
        </pc:spChg>
      </pc:sldChg>
      <pc:sldChg chg="modSp modAnim modNotesTx">
        <pc:chgData name="航 石" userId="1214903ec212a4bd" providerId="LiveId" clId="{94B6901B-4B51-4CA8-B0E4-9976A4B138A4}" dt="2019-08-16T12:50:47.400" v="12629" actId="20577"/>
        <pc:sldMkLst>
          <pc:docMk/>
          <pc:sldMk cId="1624569696" sldId="272"/>
        </pc:sldMkLst>
        <pc:spChg chg="mod">
          <ac:chgData name="航 石" userId="1214903ec212a4bd" providerId="LiveId" clId="{94B6901B-4B51-4CA8-B0E4-9976A4B138A4}" dt="2019-08-16T12:50:47.400" v="12629" actId="20577"/>
          <ac:spMkLst>
            <pc:docMk/>
            <pc:sldMk cId="1624569696" sldId="272"/>
            <ac:spMk id="3" creationId="{77001FA4-D5C9-6641-83C2-EB82DA366993}"/>
          </ac:spMkLst>
        </pc:spChg>
      </pc:sldChg>
      <pc:sldChg chg="modSp modAnim modNotesTx">
        <pc:chgData name="航 石" userId="1214903ec212a4bd" providerId="LiveId" clId="{94B6901B-4B51-4CA8-B0E4-9976A4B138A4}" dt="2019-08-16T12:02:56.420" v="8859" actId="20577"/>
        <pc:sldMkLst>
          <pc:docMk/>
          <pc:sldMk cId="1441108139" sldId="273"/>
        </pc:sldMkLst>
        <pc:spChg chg="mod">
          <ac:chgData name="航 石" userId="1214903ec212a4bd" providerId="LiveId" clId="{94B6901B-4B51-4CA8-B0E4-9976A4B138A4}" dt="2019-08-16T12:02:56.420" v="8859" actId="20577"/>
          <ac:spMkLst>
            <pc:docMk/>
            <pc:sldMk cId="1441108139" sldId="273"/>
            <ac:spMk id="2" creationId="{1639F85B-5176-3842-A788-E99CE8394E3B}"/>
          </ac:spMkLst>
        </pc:spChg>
        <pc:spChg chg="mod">
          <ac:chgData name="航 石" userId="1214903ec212a4bd" providerId="LiveId" clId="{94B6901B-4B51-4CA8-B0E4-9976A4B138A4}" dt="2019-08-16T11:54:08.162" v="7477" actId="20577"/>
          <ac:spMkLst>
            <pc:docMk/>
            <pc:sldMk cId="1441108139" sldId="273"/>
            <ac:spMk id="3" creationId="{B77BBC11-CCE3-2546-B6D0-DA7BF7285D65}"/>
          </ac:spMkLst>
        </pc:spChg>
      </pc:sldChg>
      <pc:sldChg chg="modSp modAnim modNotesTx">
        <pc:chgData name="航 石" userId="1214903ec212a4bd" providerId="LiveId" clId="{94B6901B-4B51-4CA8-B0E4-9976A4B138A4}" dt="2019-08-16T12:12:58.749" v="11240" actId="20577"/>
        <pc:sldMkLst>
          <pc:docMk/>
          <pc:sldMk cId="2944764388" sldId="274"/>
        </pc:sldMkLst>
        <pc:spChg chg="mod">
          <ac:chgData name="航 石" userId="1214903ec212a4bd" providerId="LiveId" clId="{94B6901B-4B51-4CA8-B0E4-9976A4B138A4}" dt="2019-08-16T12:06:24.435" v="9543" actId="20577"/>
          <ac:spMkLst>
            <pc:docMk/>
            <pc:sldMk cId="2944764388" sldId="274"/>
            <ac:spMk id="3" creationId="{B1A25A6C-7AA2-3D47-90FD-FA78AEF934B9}"/>
          </ac:spMkLst>
        </pc:spChg>
      </pc:sldChg>
      <pc:sldChg chg="modSp modAnim modNotesTx">
        <pc:chgData name="航 石" userId="1214903ec212a4bd" providerId="LiveId" clId="{94B6901B-4B51-4CA8-B0E4-9976A4B138A4}" dt="2019-08-16T12:31:55.674" v="12108" actId="20577"/>
        <pc:sldMkLst>
          <pc:docMk/>
          <pc:sldMk cId="95924137" sldId="275"/>
        </pc:sldMkLst>
        <pc:spChg chg="mod">
          <ac:chgData name="航 石" userId="1214903ec212a4bd" providerId="LiveId" clId="{94B6901B-4B51-4CA8-B0E4-9976A4B138A4}" dt="2019-08-16T12:16:54.306" v="11789" actId="20577"/>
          <ac:spMkLst>
            <pc:docMk/>
            <pc:sldMk cId="95924137" sldId="275"/>
            <ac:spMk id="3" creationId="{9C4FAF1A-F654-9B42-825D-171DEDA6017C}"/>
          </ac:spMkLst>
        </pc:spChg>
      </pc:sldChg>
      <pc:sldChg chg="modSp modAnim modNotesTx">
        <pc:chgData name="航 石" userId="1214903ec212a4bd" providerId="LiveId" clId="{94B6901B-4B51-4CA8-B0E4-9976A4B138A4}" dt="2019-08-16T13:22:49.517" v="12741" actId="20577"/>
        <pc:sldMkLst>
          <pc:docMk/>
          <pc:sldMk cId="4177163459" sldId="276"/>
        </pc:sldMkLst>
        <pc:spChg chg="mod">
          <ac:chgData name="航 石" userId="1214903ec212a4bd" providerId="LiveId" clId="{94B6901B-4B51-4CA8-B0E4-9976A4B138A4}" dt="2019-08-16T13:22:49.517" v="12741" actId="20577"/>
          <ac:spMkLst>
            <pc:docMk/>
            <pc:sldMk cId="4177163459" sldId="276"/>
            <ac:spMk id="3" creationId="{064AF30E-25CE-504C-B34D-4D8A9BAADC67}"/>
          </ac:spMkLst>
        </pc:spChg>
      </pc:sldChg>
      <pc:sldChg chg="modSp modAnim modNotesTx">
        <pc:chgData name="航 石" userId="1214903ec212a4bd" providerId="LiveId" clId="{94B6901B-4B51-4CA8-B0E4-9976A4B138A4}" dt="2019-08-16T12:01:52.619" v="8633" actId="20577"/>
        <pc:sldMkLst>
          <pc:docMk/>
          <pc:sldMk cId="3465883391" sldId="277"/>
        </pc:sldMkLst>
        <pc:spChg chg="mod">
          <ac:chgData name="航 石" userId="1214903ec212a4bd" providerId="LiveId" clId="{94B6901B-4B51-4CA8-B0E4-9976A4B138A4}" dt="2019-08-16T02:24:00.761" v="294" actId="5793"/>
          <ac:spMkLst>
            <pc:docMk/>
            <pc:sldMk cId="3465883391" sldId="277"/>
            <ac:spMk id="3" creationId="{9899B37D-9832-4DE7-B91A-DA3980792768}"/>
          </ac:spMkLst>
        </pc:spChg>
        <pc:picChg chg="mod">
          <ac:chgData name="航 石" userId="1214903ec212a4bd" providerId="LiveId" clId="{94B6901B-4B51-4CA8-B0E4-9976A4B138A4}" dt="2019-08-16T02:23:48.249" v="267" actId="1076"/>
          <ac:picMkLst>
            <pc:docMk/>
            <pc:sldMk cId="3465883391" sldId="277"/>
            <ac:picMk id="4" creationId="{F5B8446B-873A-4F61-8B86-617EB340A5D2}"/>
          </ac:picMkLst>
        </pc:picChg>
      </pc:sldChg>
      <pc:sldChg chg="modSp del">
        <pc:chgData name="航 石" userId="1214903ec212a4bd" providerId="LiveId" clId="{94B6901B-4B51-4CA8-B0E4-9976A4B138A4}" dt="2019-08-16T02:12:54.885" v="89" actId="2696"/>
        <pc:sldMkLst>
          <pc:docMk/>
          <pc:sldMk cId="431626772" sldId="279"/>
        </pc:sldMkLst>
        <pc:graphicFrameChg chg="mod modGraphic">
          <ac:chgData name="航 石" userId="1214903ec212a4bd" providerId="LiveId" clId="{94B6901B-4B51-4CA8-B0E4-9976A4B138A4}" dt="2019-08-16T02:09:11.941" v="75" actId="14734"/>
          <ac:graphicFrameMkLst>
            <pc:docMk/>
            <pc:sldMk cId="431626772" sldId="279"/>
            <ac:graphicFrameMk id="4" creationId="{F218BF1A-87D9-4130-8A52-8EC871CDF407}"/>
          </ac:graphicFrameMkLst>
        </pc:graphicFrameChg>
      </pc:sldChg>
      <pc:sldChg chg="delSp modSp add del delAnim">
        <pc:chgData name="航 石" userId="1214903ec212a4bd" providerId="LiveId" clId="{94B6901B-4B51-4CA8-B0E4-9976A4B138A4}" dt="2019-08-16T01:58:25.532" v="22" actId="2696"/>
        <pc:sldMkLst>
          <pc:docMk/>
          <pc:sldMk cId="84401566" sldId="280"/>
        </pc:sldMkLst>
        <pc:graphicFrameChg chg="del">
          <ac:chgData name="航 石" userId="1214903ec212a4bd" providerId="LiveId" clId="{94B6901B-4B51-4CA8-B0E4-9976A4B138A4}" dt="2019-08-16T01:57:52.332" v="14" actId="478"/>
          <ac:graphicFrameMkLst>
            <pc:docMk/>
            <pc:sldMk cId="84401566" sldId="280"/>
            <ac:graphicFrameMk id="4" creationId="{F218BF1A-87D9-4130-8A52-8EC871CDF407}"/>
          </ac:graphicFrameMkLst>
        </pc:graphicFrameChg>
        <pc:picChg chg="mod">
          <ac:chgData name="航 石" userId="1214903ec212a4bd" providerId="LiveId" clId="{94B6901B-4B51-4CA8-B0E4-9976A4B138A4}" dt="2019-08-16T01:58:14.206" v="19" actId="14100"/>
          <ac:picMkLst>
            <pc:docMk/>
            <pc:sldMk cId="84401566" sldId="280"/>
            <ac:picMk id="5" creationId="{BD944912-FE0C-4D45-89A8-3B1A624E6610}"/>
          </ac:picMkLst>
        </pc:picChg>
      </pc:sldChg>
      <pc:sldChg chg="addSp delSp modSp add del delAnim modAnim">
        <pc:chgData name="航 石" userId="1214903ec212a4bd" providerId="LiveId" clId="{94B6901B-4B51-4CA8-B0E4-9976A4B138A4}" dt="2019-08-16T02:09:43.275" v="76" actId="2696"/>
        <pc:sldMkLst>
          <pc:docMk/>
          <pc:sldMk cId="854321726" sldId="280"/>
        </pc:sldMkLst>
        <pc:spChg chg="mod topLvl">
          <ac:chgData name="航 石" userId="1214903ec212a4bd" providerId="LiveId" clId="{94B6901B-4B51-4CA8-B0E4-9976A4B138A4}" dt="2019-08-16T02:04:01.628" v="45" actId="338"/>
          <ac:spMkLst>
            <pc:docMk/>
            <pc:sldMk cId="854321726" sldId="280"/>
            <ac:spMk id="7" creationId="{D7F438F7-3974-42F7-92FA-12C8B6DFC32E}"/>
          </ac:spMkLst>
        </pc:spChg>
        <pc:spChg chg="mod topLvl">
          <ac:chgData name="航 石" userId="1214903ec212a4bd" providerId="LiveId" clId="{94B6901B-4B51-4CA8-B0E4-9976A4B138A4}" dt="2019-08-16T02:04:01.628" v="45" actId="338"/>
          <ac:spMkLst>
            <pc:docMk/>
            <pc:sldMk cId="854321726" sldId="280"/>
            <ac:spMk id="8" creationId="{5BABA978-1834-4C2D-83B5-3E580E399556}"/>
          </ac:spMkLst>
        </pc:spChg>
        <pc:spChg chg="mod topLvl">
          <ac:chgData name="航 石" userId="1214903ec212a4bd" providerId="LiveId" clId="{94B6901B-4B51-4CA8-B0E4-9976A4B138A4}" dt="2019-08-16T02:04:01.628" v="45" actId="338"/>
          <ac:spMkLst>
            <pc:docMk/>
            <pc:sldMk cId="854321726" sldId="280"/>
            <ac:spMk id="9" creationId="{0A9C587B-701B-426F-AA36-167DF21829F9}"/>
          </ac:spMkLst>
        </pc:spChg>
        <pc:spChg chg="mod topLvl">
          <ac:chgData name="航 石" userId="1214903ec212a4bd" providerId="LiveId" clId="{94B6901B-4B51-4CA8-B0E4-9976A4B138A4}" dt="2019-08-16T02:04:01.628" v="45" actId="338"/>
          <ac:spMkLst>
            <pc:docMk/>
            <pc:sldMk cId="854321726" sldId="280"/>
            <ac:spMk id="10" creationId="{4490A26B-22FE-422A-AF9F-839C7F723F19}"/>
          </ac:spMkLst>
        </pc:spChg>
        <pc:spChg chg="mod topLvl">
          <ac:chgData name="航 石" userId="1214903ec212a4bd" providerId="LiveId" clId="{94B6901B-4B51-4CA8-B0E4-9976A4B138A4}" dt="2019-08-16T02:04:01.628" v="45" actId="338"/>
          <ac:spMkLst>
            <pc:docMk/>
            <pc:sldMk cId="854321726" sldId="280"/>
            <ac:spMk id="11" creationId="{AC9D9F6E-EC45-4FFB-A037-4C4E58B9748D}"/>
          </ac:spMkLst>
        </pc:spChg>
        <pc:spChg chg="mod topLvl">
          <ac:chgData name="航 石" userId="1214903ec212a4bd" providerId="LiveId" clId="{94B6901B-4B51-4CA8-B0E4-9976A4B138A4}" dt="2019-08-16T02:04:01.628" v="45" actId="338"/>
          <ac:spMkLst>
            <pc:docMk/>
            <pc:sldMk cId="854321726" sldId="280"/>
            <ac:spMk id="12" creationId="{AFAFD7BC-7B04-4688-90AA-51875F0FC9F9}"/>
          </ac:spMkLst>
        </pc:spChg>
        <pc:spChg chg="mod topLvl">
          <ac:chgData name="航 石" userId="1214903ec212a4bd" providerId="LiveId" clId="{94B6901B-4B51-4CA8-B0E4-9976A4B138A4}" dt="2019-08-16T02:04:42.144" v="48" actId="164"/>
          <ac:spMkLst>
            <pc:docMk/>
            <pc:sldMk cId="854321726" sldId="280"/>
            <ac:spMk id="13" creationId="{97FC20D9-C982-4A09-9C19-8D98D27BB120}"/>
          </ac:spMkLst>
        </pc:spChg>
        <pc:spChg chg="mod topLvl">
          <ac:chgData name="航 石" userId="1214903ec212a4bd" providerId="LiveId" clId="{94B6901B-4B51-4CA8-B0E4-9976A4B138A4}" dt="2019-08-16T02:04:42.144" v="48" actId="164"/>
          <ac:spMkLst>
            <pc:docMk/>
            <pc:sldMk cId="854321726" sldId="280"/>
            <ac:spMk id="14" creationId="{36A054F0-C80A-4A32-AA1B-197C5AEF7A84}"/>
          </ac:spMkLst>
        </pc:spChg>
        <pc:spChg chg="mod topLvl">
          <ac:chgData name="航 石" userId="1214903ec212a4bd" providerId="LiveId" clId="{94B6901B-4B51-4CA8-B0E4-9976A4B138A4}" dt="2019-08-16T02:04:01.628" v="45" actId="338"/>
          <ac:spMkLst>
            <pc:docMk/>
            <pc:sldMk cId="854321726" sldId="280"/>
            <ac:spMk id="15" creationId="{601FFE18-F357-4F08-A9F0-54FA756E3399}"/>
          </ac:spMkLst>
        </pc:spChg>
        <pc:spChg chg="mod topLvl">
          <ac:chgData name="航 石" userId="1214903ec212a4bd" providerId="LiveId" clId="{94B6901B-4B51-4CA8-B0E4-9976A4B138A4}" dt="2019-08-16T02:04:01.628" v="45" actId="338"/>
          <ac:spMkLst>
            <pc:docMk/>
            <pc:sldMk cId="854321726" sldId="280"/>
            <ac:spMk id="16" creationId="{EECF9783-E99C-4F49-AAFC-7F1AF797DD09}"/>
          </ac:spMkLst>
        </pc:spChg>
        <pc:spChg chg="mod topLvl">
          <ac:chgData name="航 石" userId="1214903ec212a4bd" providerId="LiveId" clId="{94B6901B-4B51-4CA8-B0E4-9976A4B138A4}" dt="2019-08-16T02:04:01.628" v="45" actId="338"/>
          <ac:spMkLst>
            <pc:docMk/>
            <pc:sldMk cId="854321726" sldId="280"/>
            <ac:spMk id="17" creationId="{C592DB3A-9247-4836-9BE8-6BCD1167C432}"/>
          </ac:spMkLst>
        </pc:spChg>
        <pc:spChg chg="mod topLvl">
          <ac:chgData name="航 石" userId="1214903ec212a4bd" providerId="LiveId" clId="{94B6901B-4B51-4CA8-B0E4-9976A4B138A4}" dt="2019-08-16T02:04:42.144" v="48" actId="164"/>
          <ac:spMkLst>
            <pc:docMk/>
            <pc:sldMk cId="854321726" sldId="280"/>
            <ac:spMk id="18" creationId="{528F730D-31E1-47C9-B080-89876CD615F6}"/>
          </ac:spMkLst>
        </pc:spChg>
        <pc:spChg chg="mod topLvl">
          <ac:chgData name="航 石" userId="1214903ec212a4bd" providerId="LiveId" clId="{94B6901B-4B51-4CA8-B0E4-9976A4B138A4}" dt="2019-08-16T02:04:42.144" v="48" actId="164"/>
          <ac:spMkLst>
            <pc:docMk/>
            <pc:sldMk cId="854321726" sldId="280"/>
            <ac:spMk id="19" creationId="{741150CD-6087-473B-82F3-42F608B60ABA}"/>
          </ac:spMkLst>
        </pc:spChg>
        <pc:spChg chg="mod topLvl">
          <ac:chgData name="航 石" userId="1214903ec212a4bd" providerId="LiveId" clId="{94B6901B-4B51-4CA8-B0E4-9976A4B138A4}" dt="2019-08-16T02:04:01.628" v="45" actId="338"/>
          <ac:spMkLst>
            <pc:docMk/>
            <pc:sldMk cId="854321726" sldId="280"/>
            <ac:spMk id="20" creationId="{CC3F6883-5A5E-4311-8F98-C042F900997E}"/>
          </ac:spMkLst>
        </pc:spChg>
        <pc:spChg chg="mod topLvl">
          <ac:chgData name="航 石" userId="1214903ec212a4bd" providerId="LiveId" clId="{94B6901B-4B51-4CA8-B0E4-9976A4B138A4}" dt="2019-08-16T02:04:01.628" v="45" actId="338"/>
          <ac:spMkLst>
            <pc:docMk/>
            <pc:sldMk cId="854321726" sldId="280"/>
            <ac:spMk id="21" creationId="{B4760ED9-3913-4D32-ABF2-446AA10D7423}"/>
          </ac:spMkLst>
        </pc:spChg>
        <pc:spChg chg="mod topLvl">
          <ac:chgData name="航 石" userId="1214903ec212a4bd" providerId="LiveId" clId="{94B6901B-4B51-4CA8-B0E4-9976A4B138A4}" dt="2019-08-16T02:04:01.628" v="45" actId="338"/>
          <ac:spMkLst>
            <pc:docMk/>
            <pc:sldMk cId="854321726" sldId="280"/>
            <ac:spMk id="22" creationId="{18511CC9-2DC6-48BA-BBC2-F0711A2989D8}"/>
          </ac:spMkLst>
        </pc:spChg>
        <pc:spChg chg="mod topLvl">
          <ac:chgData name="航 石" userId="1214903ec212a4bd" providerId="LiveId" clId="{94B6901B-4B51-4CA8-B0E4-9976A4B138A4}" dt="2019-08-16T02:04:42.144" v="48" actId="164"/>
          <ac:spMkLst>
            <pc:docMk/>
            <pc:sldMk cId="854321726" sldId="280"/>
            <ac:spMk id="23" creationId="{5D539FDE-2E8A-4680-BCF2-D28326A5F725}"/>
          </ac:spMkLst>
        </pc:spChg>
        <pc:spChg chg="mod topLvl">
          <ac:chgData name="航 石" userId="1214903ec212a4bd" providerId="LiveId" clId="{94B6901B-4B51-4CA8-B0E4-9976A4B138A4}" dt="2019-08-16T02:04:42.144" v="48" actId="164"/>
          <ac:spMkLst>
            <pc:docMk/>
            <pc:sldMk cId="854321726" sldId="280"/>
            <ac:spMk id="24" creationId="{0FFB6336-A750-4007-BBA8-5F8B7EA3CD80}"/>
          </ac:spMkLst>
        </pc:spChg>
        <pc:spChg chg="mod topLvl">
          <ac:chgData name="航 石" userId="1214903ec212a4bd" providerId="LiveId" clId="{94B6901B-4B51-4CA8-B0E4-9976A4B138A4}" dt="2019-08-16T02:04:01.628" v="45" actId="338"/>
          <ac:spMkLst>
            <pc:docMk/>
            <pc:sldMk cId="854321726" sldId="280"/>
            <ac:spMk id="25" creationId="{6DA92E65-6A46-4797-8090-0CEF9C8AC21C}"/>
          </ac:spMkLst>
        </pc:spChg>
        <pc:spChg chg="mod topLvl">
          <ac:chgData name="航 石" userId="1214903ec212a4bd" providerId="LiveId" clId="{94B6901B-4B51-4CA8-B0E4-9976A4B138A4}" dt="2019-08-16T02:04:01.628" v="45" actId="338"/>
          <ac:spMkLst>
            <pc:docMk/>
            <pc:sldMk cId="854321726" sldId="280"/>
            <ac:spMk id="26" creationId="{BB5F3EAB-6330-4D52-8A6C-72D6825D1505}"/>
          </ac:spMkLst>
        </pc:spChg>
        <pc:spChg chg="mod topLvl">
          <ac:chgData name="航 石" userId="1214903ec212a4bd" providerId="LiveId" clId="{94B6901B-4B51-4CA8-B0E4-9976A4B138A4}" dt="2019-08-16T02:04:01.628" v="45" actId="338"/>
          <ac:spMkLst>
            <pc:docMk/>
            <pc:sldMk cId="854321726" sldId="280"/>
            <ac:spMk id="27" creationId="{932F9BBE-BD33-40DD-AF0E-DB6CED27BF78}"/>
          </ac:spMkLst>
        </pc:spChg>
        <pc:spChg chg="mod topLvl">
          <ac:chgData name="航 石" userId="1214903ec212a4bd" providerId="LiveId" clId="{94B6901B-4B51-4CA8-B0E4-9976A4B138A4}" dt="2019-08-16T02:04:01.628" v="45" actId="338"/>
          <ac:spMkLst>
            <pc:docMk/>
            <pc:sldMk cId="854321726" sldId="280"/>
            <ac:spMk id="28" creationId="{EF52E420-C0B1-4806-AA08-F3846366E7FD}"/>
          </ac:spMkLst>
        </pc:spChg>
        <pc:spChg chg="mod topLvl">
          <ac:chgData name="航 石" userId="1214903ec212a4bd" providerId="LiveId" clId="{94B6901B-4B51-4CA8-B0E4-9976A4B138A4}" dt="2019-08-16T02:04:42.144" v="48" actId="164"/>
          <ac:spMkLst>
            <pc:docMk/>
            <pc:sldMk cId="854321726" sldId="280"/>
            <ac:spMk id="29" creationId="{C65A2F63-46DE-4A8D-89AD-B3C9233AA512}"/>
          </ac:spMkLst>
        </pc:spChg>
        <pc:spChg chg="mod topLvl">
          <ac:chgData name="航 石" userId="1214903ec212a4bd" providerId="LiveId" clId="{94B6901B-4B51-4CA8-B0E4-9976A4B138A4}" dt="2019-08-16T02:04:01.628" v="45" actId="338"/>
          <ac:spMkLst>
            <pc:docMk/>
            <pc:sldMk cId="854321726" sldId="280"/>
            <ac:spMk id="30" creationId="{AC7C8649-9653-40B4-A755-AC56AD9D54DB}"/>
          </ac:spMkLst>
        </pc:spChg>
        <pc:spChg chg="mod topLvl">
          <ac:chgData name="航 石" userId="1214903ec212a4bd" providerId="LiveId" clId="{94B6901B-4B51-4CA8-B0E4-9976A4B138A4}" dt="2019-08-16T02:04:01.628" v="45" actId="338"/>
          <ac:spMkLst>
            <pc:docMk/>
            <pc:sldMk cId="854321726" sldId="280"/>
            <ac:spMk id="31" creationId="{1B9386B9-8A73-4E2F-8608-3401FB6808A9}"/>
          </ac:spMkLst>
        </pc:spChg>
        <pc:spChg chg="mod topLvl">
          <ac:chgData name="航 石" userId="1214903ec212a4bd" providerId="LiveId" clId="{94B6901B-4B51-4CA8-B0E4-9976A4B138A4}" dt="2019-08-16T02:04:01.628" v="45" actId="338"/>
          <ac:spMkLst>
            <pc:docMk/>
            <pc:sldMk cId="854321726" sldId="280"/>
            <ac:spMk id="32" creationId="{BBA71485-E3CB-47B8-89B7-4B217325D7DA}"/>
          </ac:spMkLst>
        </pc:spChg>
        <pc:spChg chg="mod topLvl">
          <ac:chgData name="航 石" userId="1214903ec212a4bd" providerId="LiveId" clId="{94B6901B-4B51-4CA8-B0E4-9976A4B138A4}" dt="2019-08-16T02:04:01.628" v="45" actId="338"/>
          <ac:spMkLst>
            <pc:docMk/>
            <pc:sldMk cId="854321726" sldId="280"/>
            <ac:spMk id="33" creationId="{469FD0A8-313E-45F7-8A27-1C009B49F822}"/>
          </ac:spMkLst>
        </pc:spChg>
        <pc:spChg chg="mod topLvl">
          <ac:chgData name="航 石" userId="1214903ec212a4bd" providerId="LiveId" clId="{94B6901B-4B51-4CA8-B0E4-9976A4B138A4}" dt="2019-08-16T02:04:01.628" v="45" actId="338"/>
          <ac:spMkLst>
            <pc:docMk/>
            <pc:sldMk cId="854321726" sldId="280"/>
            <ac:spMk id="34" creationId="{914ECABF-B5CA-4ED5-9134-4EAD93CD9188}"/>
          </ac:spMkLst>
        </pc:spChg>
        <pc:spChg chg="mod topLvl">
          <ac:chgData name="航 石" userId="1214903ec212a4bd" providerId="LiveId" clId="{94B6901B-4B51-4CA8-B0E4-9976A4B138A4}" dt="2019-08-16T02:04:01.628" v="45" actId="338"/>
          <ac:spMkLst>
            <pc:docMk/>
            <pc:sldMk cId="854321726" sldId="280"/>
            <ac:spMk id="35" creationId="{FA2AC74B-D9D6-4341-8380-F5646CB10A4E}"/>
          </ac:spMkLst>
        </pc:spChg>
        <pc:spChg chg="mod topLvl">
          <ac:chgData name="航 石" userId="1214903ec212a4bd" providerId="LiveId" clId="{94B6901B-4B51-4CA8-B0E4-9976A4B138A4}" dt="2019-08-16T02:04:01.628" v="45" actId="338"/>
          <ac:spMkLst>
            <pc:docMk/>
            <pc:sldMk cId="854321726" sldId="280"/>
            <ac:spMk id="36" creationId="{21A082F4-2719-4C8C-9C4A-4D442170DD08}"/>
          </ac:spMkLst>
        </pc:spChg>
        <pc:spChg chg="mod topLvl">
          <ac:chgData name="航 石" userId="1214903ec212a4bd" providerId="LiveId" clId="{94B6901B-4B51-4CA8-B0E4-9976A4B138A4}" dt="2019-08-16T02:04:01.628" v="45" actId="338"/>
          <ac:spMkLst>
            <pc:docMk/>
            <pc:sldMk cId="854321726" sldId="280"/>
            <ac:spMk id="37" creationId="{66F99A8D-4C51-4665-BE3B-FA41983BBDF5}"/>
          </ac:spMkLst>
        </pc:spChg>
        <pc:spChg chg="mod topLvl">
          <ac:chgData name="航 石" userId="1214903ec212a4bd" providerId="LiveId" clId="{94B6901B-4B51-4CA8-B0E4-9976A4B138A4}" dt="2019-08-16T02:04:01.628" v="45" actId="338"/>
          <ac:spMkLst>
            <pc:docMk/>
            <pc:sldMk cId="854321726" sldId="280"/>
            <ac:spMk id="38" creationId="{86A4F4C3-5C4E-41A6-88C3-0FC15E414C1A}"/>
          </ac:spMkLst>
        </pc:spChg>
        <pc:spChg chg="mod topLvl">
          <ac:chgData name="航 石" userId="1214903ec212a4bd" providerId="LiveId" clId="{94B6901B-4B51-4CA8-B0E4-9976A4B138A4}" dt="2019-08-16T02:04:01.628" v="45" actId="338"/>
          <ac:spMkLst>
            <pc:docMk/>
            <pc:sldMk cId="854321726" sldId="280"/>
            <ac:spMk id="39" creationId="{616FDA7A-18D6-4623-87B7-FC38F9758B97}"/>
          </ac:spMkLst>
        </pc:spChg>
        <pc:spChg chg="mod topLvl">
          <ac:chgData name="航 石" userId="1214903ec212a4bd" providerId="LiveId" clId="{94B6901B-4B51-4CA8-B0E4-9976A4B138A4}" dt="2019-08-16T02:04:01.628" v="45" actId="338"/>
          <ac:spMkLst>
            <pc:docMk/>
            <pc:sldMk cId="854321726" sldId="280"/>
            <ac:spMk id="40" creationId="{8B56B7C3-6C7E-41E9-9109-517517F627DB}"/>
          </ac:spMkLst>
        </pc:spChg>
        <pc:spChg chg="mod topLvl">
          <ac:chgData name="航 石" userId="1214903ec212a4bd" providerId="LiveId" clId="{94B6901B-4B51-4CA8-B0E4-9976A4B138A4}" dt="2019-08-16T02:04:01.628" v="45" actId="338"/>
          <ac:spMkLst>
            <pc:docMk/>
            <pc:sldMk cId="854321726" sldId="280"/>
            <ac:spMk id="41" creationId="{714A7592-4C1B-46FA-B285-64B69DF05E58}"/>
          </ac:spMkLst>
        </pc:spChg>
        <pc:spChg chg="mod topLvl">
          <ac:chgData name="航 石" userId="1214903ec212a4bd" providerId="LiveId" clId="{94B6901B-4B51-4CA8-B0E4-9976A4B138A4}" dt="2019-08-16T02:04:01.628" v="45" actId="338"/>
          <ac:spMkLst>
            <pc:docMk/>
            <pc:sldMk cId="854321726" sldId="280"/>
            <ac:spMk id="42" creationId="{B3C5EEEB-0C70-4264-8298-BD5B4B7E45C4}"/>
          </ac:spMkLst>
        </pc:spChg>
        <pc:spChg chg="mod topLvl">
          <ac:chgData name="航 石" userId="1214903ec212a4bd" providerId="LiveId" clId="{94B6901B-4B51-4CA8-B0E4-9976A4B138A4}" dt="2019-08-16T02:04:01.628" v="45" actId="338"/>
          <ac:spMkLst>
            <pc:docMk/>
            <pc:sldMk cId="854321726" sldId="280"/>
            <ac:spMk id="43" creationId="{A6B55EE0-2A42-48EA-B4FC-503A9A8271A5}"/>
          </ac:spMkLst>
        </pc:spChg>
        <pc:spChg chg="mod topLvl">
          <ac:chgData name="航 石" userId="1214903ec212a4bd" providerId="LiveId" clId="{94B6901B-4B51-4CA8-B0E4-9976A4B138A4}" dt="2019-08-16T02:04:01.628" v="45" actId="338"/>
          <ac:spMkLst>
            <pc:docMk/>
            <pc:sldMk cId="854321726" sldId="280"/>
            <ac:spMk id="44" creationId="{BB54F555-C639-44ED-9D2E-A3D70707E896}"/>
          </ac:spMkLst>
        </pc:spChg>
        <pc:spChg chg="mod topLvl">
          <ac:chgData name="航 石" userId="1214903ec212a4bd" providerId="LiveId" clId="{94B6901B-4B51-4CA8-B0E4-9976A4B138A4}" dt="2019-08-16T02:04:01.628" v="45" actId="338"/>
          <ac:spMkLst>
            <pc:docMk/>
            <pc:sldMk cId="854321726" sldId="280"/>
            <ac:spMk id="45" creationId="{98DB47EF-4992-4176-8AB0-52C9DB8A2B0C}"/>
          </ac:spMkLst>
        </pc:spChg>
        <pc:spChg chg="mod topLvl">
          <ac:chgData name="航 石" userId="1214903ec212a4bd" providerId="LiveId" clId="{94B6901B-4B51-4CA8-B0E4-9976A4B138A4}" dt="2019-08-16T02:04:01.628" v="45" actId="338"/>
          <ac:spMkLst>
            <pc:docMk/>
            <pc:sldMk cId="854321726" sldId="280"/>
            <ac:spMk id="46" creationId="{CF35F205-9311-466E-B81D-F20887FB1D72}"/>
          </ac:spMkLst>
        </pc:spChg>
        <pc:spChg chg="mod topLvl">
          <ac:chgData name="航 石" userId="1214903ec212a4bd" providerId="LiveId" clId="{94B6901B-4B51-4CA8-B0E4-9976A4B138A4}" dt="2019-08-16T02:04:01.628" v="45" actId="338"/>
          <ac:spMkLst>
            <pc:docMk/>
            <pc:sldMk cId="854321726" sldId="280"/>
            <ac:spMk id="47" creationId="{AA1BD022-49B8-4A24-B679-FE173B7E11DC}"/>
          </ac:spMkLst>
        </pc:spChg>
        <pc:spChg chg="mod topLvl">
          <ac:chgData name="航 石" userId="1214903ec212a4bd" providerId="LiveId" clId="{94B6901B-4B51-4CA8-B0E4-9976A4B138A4}" dt="2019-08-16T02:04:01.628" v="45" actId="338"/>
          <ac:spMkLst>
            <pc:docMk/>
            <pc:sldMk cId="854321726" sldId="280"/>
            <ac:spMk id="48" creationId="{97E10D08-701B-4FC3-8C37-A509A31F3303}"/>
          </ac:spMkLst>
        </pc:spChg>
        <pc:spChg chg="mod topLvl">
          <ac:chgData name="航 石" userId="1214903ec212a4bd" providerId="LiveId" clId="{94B6901B-4B51-4CA8-B0E4-9976A4B138A4}" dt="2019-08-16T02:04:01.628" v="45" actId="338"/>
          <ac:spMkLst>
            <pc:docMk/>
            <pc:sldMk cId="854321726" sldId="280"/>
            <ac:spMk id="49" creationId="{8B140B0A-8261-46DB-A59D-879264CE62BD}"/>
          </ac:spMkLst>
        </pc:spChg>
        <pc:spChg chg="mod topLvl">
          <ac:chgData name="航 石" userId="1214903ec212a4bd" providerId="LiveId" clId="{94B6901B-4B51-4CA8-B0E4-9976A4B138A4}" dt="2019-08-16T02:05:19.238" v="49" actId="164"/>
          <ac:spMkLst>
            <pc:docMk/>
            <pc:sldMk cId="854321726" sldId="280"/>
            <ac:spMk id="50" creationId="{E66FC102-4B80-4A82-846D-9B4F99708C66}"/>
          </ac:spMkLst>
        </pc:spChg>
        <pc:spChg chg="mod topLvl">
          <ac:chgData name="航 石" userId="1214903ec212a4bd" providerId="LiveId" clId="{94B6901B-4B51-4CA8-B0E4-9976A4B138A4}" dt="2019-08-16T02:05:19.238" v="49" actId="164"/>
          <ac:spMkLst>
            <pc:docMk/>
            <pc:sldMk cId="854321726" sldId="280"/>
            <ac:spMk id="51" creationId="{95EC9B13-7D02-4355-8C15-56FE779EE729}"/>
          </ac:spMkLst>
        </pc:spChg>
        <pc:spChg chg="mod topLvl">
          <ac:chgData name="航 石" userId="1214903ec212a4bd" providerId="LiveId" clId="{94B6901B-4B51-4CA8-B0E4-9976A4B138A4}" dt="2019-08-16T02:05:19.238" v="49" actId="164"/>
          <ac:spMkLst>
            <pc:docMk/>
            <pc:sldMk cId="854321726" sldId="280"/>
            <ac:spMk id="52" creationId="{7AC83853-5D5D-41DC-871F-7FC3CB2CA0A1}"/>
          </ac:spMkLst>
        </pc:spChg>
        <pc:spChg chg="mod topLvl">
          <ac:chgData name="航 石" userId="1214903ec212a4bd" providerId="LiveId" clId="{94B6901B-4B51-4CA8-B0E4-9976A4B138A4}" dt="2019-08-16T02:04:01.628" v="45" actId="338"/>
          <ac:spMkLst>
            <pc:docMk/>
            <pc:sldMk cId="854321726" sldId="280"/>
            <ac:spMk id="53" creationId="{3A496031-EC53-4F46-AA49-62A4660F856D}"/>
          </ac:spMkLst>
        </pc:spChg>
        <pc:spChg chg="mod topLvl">
          <ac:chgData name="航 石" userId="1214903ec212a4bd" providerId="LiveId" clId="{94B6901B-4B51-4CA8-B0E4-9976A4B138A4}" dt="2019-08-16T02:04:01.628" v="45" actId="338"/>
          <ac:spMkLst>
            <pc:docMk/>
            <pc:sldMk cId="854321726" sldId="280"/>
            <ac:spMk id="54" creationId="{5C5EFAFB-B4D1-49E3-AE65-AFEBC14C78CF}"/>
          </ac:spMkLst>
        </pc:spChg>
        <pc:spChg chg="mod topLvl">
          <ac:chgData name="航 石" userId="1214903ec212a4bd" providerId="LiveId" clId="{94B6901B-4B51-4CA8-B0E4-9976A4B138A4}" dt="2019-08-16T02:04:01.628" v="45" actId="338"/>
          <ac:spMkLst>
            <pc:docMk/>
            <pc:sldMk cId="854321726" sldId="280"/>
            <ac:spMk id="55" creationId="{2A41C664-1104-47C5-BB52-AEBF7DD7CECE}"/>
          </ac:spMkLst>
        </pc:spChg>
        <pc:spChg chg="mod topLvl">
          <ac:chgData name="航 石" userId="1214903ec212a4bd" providerId="LiveId" clId="{94B6901B-4B51-4CA8-B0E4-9976A4B138A4}" dt="2019-08-16T02:04:01.628" v="45" actId="338"/>
          <ac:spMkLst>
            <pc:docMk/>
            <pc:sldMk cId="854321726" sldId="280"/>
            <ac:spMk id="56" creationId="{D149D8F8-E7EE-4506-A744-A7B73A2C9B99}"/>
          </ac:spMkLst>
        </pc:spChg>
        <pc:spChg chg="mod topLvl">
          <ac:chgData name="航 石" userId="1214903ec212a4bd" providerId="LiveId" clId="{94B6901B-4B51-4CA8-B0E4-9976A4B138A4}" dt="2019-08-16T02:05:19.238" v="49" actId="164"/>
          <ac:spMkLst>
            <pc:docMk/>
            <pc:sldMk cId="854321726" sldId="280"/>
            <ac:spMk id="57" creationId="{008B312B-ECB8-4239-9ABF-EF80581EC7C2}"/>
          </ac:spMkLst>
        </pc:spChg>
        <pc:spChg chg="mod topLvl">
          <ac:chgData name="航 石" userId="1214903ec212a4bd" providerId="LiveId" clId="{94B6901B-4B51-4CA8-B0E4-9976A4B138A4}" dt="2019-08-16T02:05:19.238" v="49" actId="164"/>
          <ac:spMkLst>
            <pc:docMk/>
            <pc:sldMk cId="854321726" sldId="280"/>
            <ac:spMk id="58" creationId="{7B21E139-C275-4833-906A-69E1AEBF5027}"/>
          </ac:spMkLst>
        </pc:spChg>
        <pc:spChg chg="mod topLvl">
          <ac:chgData name="航 石" userId="1214903ec212a4bd" providerId="LiveId" clId="{94B6901B-4B51-4CA8-B0E4-9976A4B138A4}" dt="2019-08-16T02:05:19.238" v="49" actId="164"/>
          <ac:spMkLst>
            <pc:docMk/>
            <pc:sldMk cId="854321726" sldId="280"/>
            <ac:spMk id="59" creationId="{13837C88-5857-422F-8C08-E0274E9B08F6}"/>
          </ac:spMkLst>
        </pc:spChg>
        <pc:spChg chg="mod topLvl">
          <ac:chgData name="航 石" userId="1214903ec212a4bd" providerId="LiveId" clId="{94B6901B-4B51-4CA8-B0E4-9976A4B138A4}" dt="2019-08-16T02:05:19.238" v="49" actId="164"/>
          <ac:spMkLst>
            <pc:docMk/>
            <pc:sldMk cId="854321726" sldId="280"/>
            <ac:spMk id="60" creationId="{D54ECCFF-973D-4D8F-B4E4-D8A8058F8062}"/>
          </ac:spMkLst>
        </pc:spChg>
        <pc:spChg chg="mod topLvl">
          <ac:chgData name="航 石" userId="1214903ec212a4bd" providerId="LiveId" clId="{94B6901B-4B51-4CA8-B0E4-9976A4B138A4}" dt="2019-08-16T02:04:01.628" v="45" actId="338"/>
          <ac:spMkLst>
            <pc:docMk/>
            <pc:sldMk cId="854321726" sldId="280"/>
            <ac:spMk id="61" creationId="{BAF4D061-432E-4912-991E-3EBE49200ADF}"/>
          </ac:spMkLst>
        </pc:spChg>
        <pc:spChg chg="mod topLvl">
          <ac:chgData name="航 石" userId="1214903ec212a4bd" providerId="LiveId" clId="{94B6901B-4B51-4CA8-B0E4-9976A4B138A4}" dt="2019-08-16T02:04:01.628" v="45" actId="338"/>
          <ac:spMkLst>
            <pc:docMk/>
            <pc:sldMk cId="854321726" sldId="280"/>
            <ac:spMk id="62" creationId="{6ED05A35-9F9E-4049-9855-F9198FB16031}"/>
          </ac:spMkLst>
        </pc:spChg>
        <pc:spChg chg="mod topLvl">
          <ac:chgData name="航 石" userId="1214903ec212a4bd" providerId="LiveId" clId="{94B6901B-4B51-4CA8-B0E4-9976A4B138A4}" dt="2019-08-16T02:04:01.628" v="45" actId="338"/>
          <ac:spMkLst>
            <pc:docMk/>
            <pc:sldMk cId="854321726" sldId="280"/>
            <ac:spMk id="63" creationId="{331E4EFB-5CDA-4CDE-A4F9-9378FF563777}"/>
          </ac:spMkLst>
        </pc:spChg>
        <pc:spChg chg="mod topLvl">
          <ac:chgData name="航 石" userId="1214903ec212a4bd" providerId="LiveId" clId="{94B6901B-4B51-4CA8-B0E4-9976A4B138A4}" dt="2019-08-16T02:05:19.238" v="49" actId="164"/>
          <ac:spMkLst>
            <pc:docMk/>
            <pc:sldMk cId="854321726" sldId="280"/>
            <ac:spMk id="64" creationId="{00B8FB8E-2E59-4148-876E-103AB8CC4842}"/>
          </ac:spMkLst>
        </pc:spChg>
        <pc:spChg chg="mod topLvl">
          <ac:chgData name="航 石" userId="1214903ec212a4bd" providerId="LiveId" clId="{94B6901B-4B51-4CA8-B0E4-9976A4B138A4}" dt="2019-08-16T02:05:19.238" v="49" actId="164"/>
          <ac:spMkLst>
            <pc:docMk/>
            <pc:sldMk cId="854321726" sldId="280"/>
            <ac:spMk id="65" creationId="{56BB5363-D9B8-49DC-B949-3CB6CFBE3969}"/>
          </ac:spMkLst>
        </pc:spChg>
        <pc:spChg chg="mod topLvl">
          <ac:chgData name="航 石" userId="1214903ec212a4bd" providerId="LiveId" clId="{94B6901B-4B51-4CA8-B0E4-9976A4B138A4}" dt="2019-08-16T02:05:19.238" v="49" actId="164"/>
          <ac:spMkLst>
            <pc:docMk/>
            <pc:sldMk cId="854321726" sldId="280"/>
            <ac:spMk id="66" creationId="{698DFE3D-F9EA-4499-B9F8-B2D5772A0849}"/>
          </ac:spMkLst>
        </pc:spChg>
        <pc:spChg chg="mod topLvl">
          <ac:chgData name="航 石" userId="1214903ec212a4bd" providerId="LiveId" clId="{94B6901B-4B51-4CA8-B0E4-9976A4B138A4}" dt="2019-08-16T02:04:01.628" v="45" actId="338"/>
          <ac:spMkLst>
            <pc:docMk/>
            <pc:sldMk cId="854321726" sldId="280"/>
            <ac:spMk id="67" creationId="{FC3777AB-0115-4D18-ACBF-5FC6CB03B5E3}"/>
          </ac:spMkLst>
        </pc:spChg>
        <pc:spChg chg="mod topLvl">
          <ac:chgData name="航 石" userId="1214903ec212a4bd" providerId="LiveId" clId="{94B6901B-4B51-4CA8-B0E4-9976A4B138A4}" dt="2019-08-16T02:04:01.628" v="45" actId="338"/>
          <ac:spMkLst>
            <pc:docMk/>
            <pc:sldMk cId="854321726" sldId="280"/>
            <ac:spMk id="68" creationId="{3ECF65C9-47A3-4CEF-8696-BA31E7E29729}"/>
          </ac:spMkLst>
        </pc:spChg>
        <pc:spChg chg="mod topLvl">
          <ac:chgData name="航 石" userId="1214903ec212a4bd" providerId="LiveId" clId="{94B6901B-4B51-4CA8-B0E4-9976A4B138A4}" dt="2019-08-16T02:04:01.628" v="45" actId="338"/>
          <ac:spMkLst>
            <pc:docMk/>
            <pc:sldMk cId="854321726" sldId="280"/>
            <ac:spMk id="69" creationId="{F742EF62-F968-4716-B11D-26002269BB17}"/>
          </ac:spMkLst>
        </pc:spChg>
        <pc:spChg chg="mod topLvl">
          <ac:chgData name="航 石" userId="1214903ec212a4bd" providerId="LiveId" clId="{94B6901B-4B51-4CA8-B0E4-9976A4B138A4}" dt="2019-08-16T02:04:01.628" v="45" actId="338"/>
          <ac:spMkLst>
            <pc:docMk/>
            <pc:sldMk cId="854321726" sldId="280"/>
            <ac:spMk id="70" creationId="{90AEA2D7-CEEB-4BCB-BF37-FDB08A2D09EF}"/>
          </ac:spMkLst>
        </pc:spChg>
        <pc:spChg chg="mod topLvl">
          <ac:chgData name="航 石" userId="1214903ec212a4bd" providerId="LiveId" clId="{94B6901B-4B51-4CA8-B0E4-9976A4B138A4}" dt="2019-08-16T02:05:19.238" v="49" actId="164"/>
          <ac:spMkLst>
            <pc:docMk/>
            <pc:sldMk cId="854321726" sldId="280"/>
            <ac:spMk id="71" creationId="{FBE07D98-FAFE-447E-9F99-47F952B94775}"/>
          </ac:spMkLst>
        </pc:spChg>
        <pc:spChg chg="mod topLvl">
          <ac:chgData name="航 石" userId="1214903ec212a4bd" providerId="LiveId" clId="{94B6901B-4B51-4CA8-B0E4-9976A4B138A4}" dt="2019-08-16T02:05:19.238" v="49" actId="164"/>
          <ac:spMkLst>
            <pc:docMk/>
            <pc:sldMk cId="854321726" sldId="280"/>
            <ac:spMk id="72" creationId="{CF402E5D-DA29-4D5C-B7AF-69C93E7D8393}"/>
          </ac:spMkLst>
        </pc:spChg>
        <pc:spChg chg="mod topLvl">
          <ac:chgData name="航 石" userId="1214903ec212a4bd" providerId="LiveId" clId="{94B6901B-4B51-4CA8-B0E4-9976A4B138A4}" dt="2019-08-16T02:05:19.238" v="49" actId="164"/>
          <ac:spMkLst>
            <pc:docMk/>
            <pc:sldMk cId="854321726" sldId="280"/>
            <ac:spMk id="73" creationId="{D113FB0D-5E3B-4D47-8365-96D2948FEBE6}"/>
          </ac:spMkLst>
        </pc:spChg>
        <pc:spChg chg="mod topLvl">
          <ac:chgData name="航 石" userId="1214903ec212a4bd" providerId="LiveId" clId="{94B6901B-4B51-4CA8-B0E4-9976A4B138A4}" dt="2019-08-16T02:04:01.628" v="45" actId="338"/>
          <ac:spMkLst>
            <pc:docMk/>
            <pc:sldMk cId="854321726" sldId="280"/>
            <ac:spMk id="74" creationId="{028E7FFA-9064-4453-A1F7-CDDEF4C484CF}"/>
          </ac:spMkLst>
        </pc:spChg>
        <pc:spChg chg="mod topLvl">
          <ac:chgData name="航 石" userId="1214903ec212a4bd" providerId="LiveId" clId="{94B6901B-4B51-4CA8-B0E4-9976A4B138A4}" dt="2019-08-16T02:04:01.628" v="45" actId="338"/>
          <ac:spMkLst>
            <pc:docMk/>
            <pc:sldMk cId="854321726" sldId="280"/>
            <ac:spMk id="75" creationId="{9698CEA5-367F-4B22-BE80-62290FE6A462}"/>
          </ac:spMkLst>
        </pc:spChg>
        <pc:spChg chg="mod topLvl">
          <ac:chgData name="航 石" userId="1214903ec212a4bd" providerId="LiveId" clId="{94B6901B-4B51-4CA8-B0E4-9976A4B138A4}" dt="2019-08-16T02:04:01.628" v="45" actId="338"/>
          <ac:spMkLst>
            <pc:docMk/>
            <pc:sldMk cId="854321726" sldId="280"/>
            <ac:spMk id="76" creationId="{B37C9047-1978-4C69-96D4-B2849FB6C203}"/>
          </ac:spMkLst>
        </pc:spChg>
        <pc:spChg chg="mod topLvl">
          <ac:chgData name="航 石" userId="1214903ec212a4bd" providerId="LiveId" clId="{94B6901B-4B51-4CA8-B0E4-9976A4B138A4}" dt="2019-08-16T02:04:01.628" v="45" actId="338"/>
          <ac:spMkLst>
            <pc:docMk/>
            <pc:sldMk cId="854321726" sldId="280"/>
            <ac:spMk id="77" creationId="{F472FA60-8C34-4202-B95B-096E5BE61124}"/>
          </ac:spMkLst>
        </pc:spChg>
        <pc:grpChg chg="del mod">
          <ac:chgData name="航 石" userId="1214903ec212a4bd" providerId="LiveId" clId="{94B6901B-4B51-4CA8-B0E4-9976A4B138A4}" dt="2019-08-16T02:01:19.536" v="36" actId="165"/>
          <ac:grpSpMkLst>
            <pc:docMk/>
            <pc:sldMk cId="854321726" sldId="280"/>
            <ac:grpSpMk id="6" creationId="{FEE23891-02E1-4C37-9A50-7425CE058E80}"/>
          </ac:grpSpMkLst>
        </pc:grpChg>
        <pc:grpChg chg="add del mod">
          <ac:chgData name="航 石" userId="1214903ec212a4bd" providerId="LiveId" clId="{94B6901B-4B51-4CA8-B0E4-9976A4B138A4}" dt="2019-08-16T02:04:07.947" v="46" actId="165"/>
          <ac:grpSpMkLst>
            <pc:docMk/>
            <pc:sldMk cId="854321726" sldId="280"/>
            <ac:grpSpMk id="78" creationId="{E22246FF-BF26-4918-B0E7-F78526C813B6}"/>
          </ac:grpSpMkLst>
        </pc:grpChg>
        <pc:grpChg chg="add del mod">
          <ac:chgData name="航 石" userId="1214903ec212a4bd" providerId="LiveId" clId="{94B6901B-4B51-4CA8-B0E4-9976A4B138A4}" dt="2019-08-16T02:04:01.628" v="45" actId="338"/>
          <ac:grpSpMkLst>
            <pc:docMk/>
            <pc:sldMk cId="854321726" sldId="280"/>
            <ac:grpSpMk id="79" creationId="{4452A730-2B5B-4DF5-B777-B480E650C4B3}"/>
          </ac:grpSpMkLst>
        </pc:grpChg>
        <pc:grpChg chg="add mod">
          <ac:chgData name="航 石" userId="1214903ec212a4bd" providerId="LiveId" clId="{94B6901B-4B51-4CA8-B0E4-9976A4B138A4}" dt="2019-08-16T02:04:42.144" v="48" actId="164"/>
          <ac:grpSpMkLst>
            <pc:docMk/>
            <pc:sldMk cId="854321726" sldId="280"/>
            <ac:grpSpMk id="80" creationId="{6AED2265-0647-41BE-8264-86CFD1465AF7}"/>
          </ac:grpSpMkLst>
        </pc:grpChg>
        <pc:grpChg chg="add mod">
          <ac:chgData name="航 石" userId="1214903ec212a4bd" providerId="LiveId" clId="{94B6901B-4B51-4CA8-B0E4-9976A4B138A4}" dt="2019-08-16T02:05:19.238" v="49" actId="164"/>
          <ac:grpSpMkLst>
            <pc:docMk/>
            <pc:sldMk cId="854321726" sldId="280"/>
            <ac:grpSpMk id="81" creationId="{2055773E-9BE3-4192-ABCC-DA1041E294D4}"/>
          </ac:grpSpMkLst>
        </pc:grpChg>
        <pc:graphicFrameChg chg="del">
          <ac:chgData name="航 石" userId="1214903ec212a4bd" providerId="LiveId" clId="{94B6901B-4B51-4CA8-B0E4-9976A4B138A4}" dt="2019-08-16T01:58:46.674" v="24" actId="478"/>
          <ac:graphicFrameMkLst>
            <pc:docMk/>
            <pc:sldMk cId="854321726" sldId="280"/>
            <ac:graphicFrameMk id="4" creationId="{F218BF1A-87D9-4130-8A52-8EC871CDF407}"/>
          </ac:graphicFrameMkLst>
        </pc:graphicFrameChg>
        <pc:picChg chg="del mod">
          <ac:chgData name="航 石" userId="1214903ec212a4bd" providerId="LiveId" clId="{94B6901B-4B51-4CA8-B0E4-9976A4B138A4}" dt="2019-08-16T01:59:19.690" v="29" actId="338"/>
          <ac:picMkLst>
            <pc:docMk/>
            <pc:sldMk cId="854321726" sldId="280"/>
            <ac:picMk id="5" creationId="{8499D51D-29B0-468B-9C89-257332C5BC97}"/>
          </ac:picMkLst>
        </pc:picChg>
      </pc:sldChg>
      <pc:sldChg chg="addSp delSp modSp add delAnim modAnim modNotesTx">
        <pc:chgData name="航 石" userId="1214903ec212a4bd" providerId="LiveId" clId="{94B6901B-4B51-4CA8-B0E4-9976A4B138A4}" dt="2019-08-16T03:35:52.312" v="2939" actId="20577"/>
        <pc:sldMkLst>
          <pc:docMk/>
          <pc:sldMk cId="3709907140" sldId="280"/>
        </pc:sldMkLst>
        <pc:spChg chg="mod topLvl">
          <ac:chgData name="航 石" userId="1214903ec212a4bd" providerId="LiveId" clId="{94B6901B-4B51-4CA8-B0E4-9976A4B138A4}" dt="2019-08-16T02:10:58.246" v="84" actId="165"/>
          <ac:spMkLst>
            <pc:docMk/>
            <pc:sldMk cId="3709907140" sldId="280"/>
            <ac:spMk id="7" creationId="{D5A4D382-9764-4A4E-A411-B489FE99AE35}"/>
          </ac:spMkLst>
        </pc:spChg>
        <pc:spChg chg="mod topLvl">
          <ac:chgData name="航 石" userId="1214903ec212a4bd" providerId="LiveId" clId="{94B6901B-4B51-4CA8-B0E4-9976A4B138A4}" dt="2019-08-16T02:10:58.246" v="84" actId="165"/>
          <ac:spMkLst>
            <pc:docMk/>
            <pc:sldMk cId="3709907140" sldId="280"/>
            <ac:spMk id="8" creationId="{BF6F0836-B140-4A04-8FC2-B463FFD4BD90}"/>
          </ac:spMkLst>
        </pc:spChg>
        <pc:spChg chg="mod topLvl">
          <ac:chgData name="航 石" userId="1214903ec212a4bd" providerId="LiveId" clId="{94B6901B-4B51-4CA8-B0E4-9976A4B138A4}" dt="2019-08-16T02:10:58.246" v="84" actId="165"/>
          <ac:spMkLst>
            <pc:docMk/>
            <pc:sldMk cId="3709907140" sldId="280"/>
            <ac:spMk id="9" creationId="{8630446C-9EA7-4C59-B165-36214E20808D}"/>
          </ac:spMkLst>
        </pc:spChg>
        <pc:spChg chg="mod topLvl">
          <ac:chgData name="航 石" userId="1214903ec212a4bd" providerId="LiveId" clId="{94B6901B-4B51-4CA8-B0E4-9976A4B138A4}" dt="2019-08-16T02:10:58.246" v="84" actId="165"/>
          <ac:spMkLst>
            <pc:docMk/>
            <pc:sldMk cId="3709907140" sldId="280"/>
            <ac:spMk id="10" creationId="{EA532B60-D78D-4832-B1D3-0AF340AF4FA3}"/>
          </ac:spMkLst>
        </pc:spChg>
        <pc:spChg chg="mod topLvl">
          <ac:chgData name="航 石" userId="1214903ec212a4bd" providerId="LiveId" clId="{94B6901B-4B51-4CA8-B0E4-9976A4B138A4}" dt="2019-08-16T02:10:58.246" v="84" actId="165"/>
          <ac:spMkLst>
            <pc:docMk/>
            <pc:sldMk cId="3709907140" sldId="280"/>
            <ac:spMk id="11" creationId="{487144A6-4F15-4DA0-9F00-28160616E17B}"/>
          </ac:spMkLst>
        </pc:spChg>
        <pc:spChg chg="mod topLvl">
          <ac:chgData name="航 石" userId="1214903ec212a4bd" providerId="LiveId" clId="{94B6901B-4B51-4CA8-B0E4-9976A4B138A4}" dt="2019-08-16T02:10:58.246" v="84" actId="165"/>
          <ac:spMkLst>
            <pc:docMk/>
            <pc:sldMk cId="3709907140" sldId="280"/>
            <ac:spMk id="12" creationId="{0BDA97B1-76FE-4587-A8EE-0540826AFFC7}"/>
          </ac:spMkLst>
        </pc:spChg>
        <pc:spChg chg="mod topLvl">
          <ac:chgData name="航 石" userId="1214903ec212a4bd" providerId="LiveId" clId="{94B6901B-4B51-4CA8-B0E4-9976A4B138A4}" dt="2019-08-16T02:10:58.246" v="84" actId="165"/>
          <ac:spMkLst>
            <pc:docMk/>
            <pc:sldMk cId="3709907140" sldId="280"/>
            <ac:spMk id="13" creationId="{FC4FEA3C-E22C-4F16-A819-F832FD39E694}"/>
          </ac:spMkLst>
        </pc:spChg>
        <pc:spChg chg="mod topLvl">
          <ac:chgData name="航 石" userId="1214903ec212a4bd" providerId="LiveId" clId="{94B6901B-4B51-4CA8-B0E4-9976A4B138A4}" dt="2019-08-16T02:10:58.246" v="84" actId="165"/>
          <ac:spMkLst>
            <pc:docMk/>
            <pc:sldMk cId="3709907140" sldId="280"/>
            <ac:spMk id="14" creationId="{E704A2E8-48B4-4FBC-8211-7789C09E5940}"/>
          </ac:spMkLst>
        </pc:spChg>
        <pc:spChg chg="mod topLvl">
          <ac:chgData name="航 石" userId="1214903ec212a4bd" providerId="LiveId" clId="{94B6901B-4B51-4CA8-B0E4-9976A4B138A4}" dt="2019-08-16T02:10:58.246" v="84" actId="165"/>
          <ac:spMkLst>
            <pc:docMk/>
            <pc:sldMk cId="3709907140" sldId="280"/>
            <ac:spMk id="15" creationId="{7A5B7D19-B71F-42D4-9F4E-00EC22DDC3A4}"/>
          </ac:spMkLst>
        </pc:spChg>
        <pc:spChg chg="mod topLvl">
          <ac:chgData name="航 石" userId="1214903ec212a4bd" providerId="LiveId" clId="{94B6901B-4B51-4CA8-B0E4-9976A4B138A4}" dt="2019-08-16T02:10:58.246" v="84" actId="165"/>
          <ac:spMkLst>
            <pc:docMk/>
            <pc:sldMk cId="3709907140" sldId="280"/>
            <ac:spMk id="16" creationId="{0248843F-30E3-46B7-AEB2-E76716663CCC}"/>
          </ac:spMkLst>
        </pc:spChg>
        <pc:spChg chg="mod topLvl">
          <ac:chgData name="航 石" userId="1214903ec212a4bd" providerId="LiveId" clId="{94B6901B-4B51-4CA8-B0E4-9976A4B138A4}" dt="2019-08-16T02:10:58.246" v="84" actId="165"/>
          <ac:spMkLst>
            <pc:docMk/>
            <pc:sldMk cId="3709907140" sldId="280"/>
            <ac:spMk id="17" creationId="{935EB987-E944-4026-A088-4A1161B92445}"/>
          </ac:spMkLst>
        </pc:spChg>
        <pc:spChg chg="mod topLvl">
          <ac:chgData name="航 石" userId="1214903ec212a4bd" providerId="LiveId" clId="{94B6901B-4B51-4CA8-B0E4-9976A4B138A4}" dt="2019-08-16T02:10:58.246" v="84" actId="165"/>
          <ac:spMkLst>
            <pc:docMk/>
            <pc:sldMk cId="3709907140" sldId="280"/>
            <ac:spMk id="18" creationId="{92668D83-EE0F-443B-A9CB-3921EBFCCE38}"/>
          </ac:spMkLst>
        </pc:spChg>
        <pc:spChg chg="mod topLvl">
          <ac:chgData name="航 石" userId="1214903ec212a4bd" providerId="LiveId" clId="{94B6901B-4B51-4CA8-B0E4-9976A4B138A4}" dt="2019-08-16T02:10:58.246" v="84" actId="165"/>
          <ac:spMkLst>
            <pc:docMk/>
            <pc:sldMk cId="3709907140" sldId="280"/>
            <ac:spMk id="19" creationId="{B857EA9E-F32D-4E16-AF6D-463038ECD220}"/>
          </ac:spMkLst>
        </pc:spChg>
        <pc:spChg chg="mod topLvl">
          <ac:chgData name="航 石" userId="1214903ec212a4bd" providerId="LiveId" clId="{94B6901B-4B51-4CA8-B0E4-9976A4B138A4}" dt="2019-08-16T02:10:58.246" v="84" actId="165"/>
          <ac:spMkLst>
            <pc:docMk/>
            <pc:sldMk cId="3709907140" sldId="280"/>
            <ac:spMk id="20" creationId="{6EE862E5-308E-4719-9590-DB904B7EC155}"/>
          </ac:spMkLst>
        </pc:spChg>
        <pc:spChg chg="mod topLvl">
          <ac:chgData name="航 石" userId="1214903ec212a4bd" providerId="LiveId" clId="{94B6901B-4B51-4CA8-B0E4-9976A4B138A4}" dt="2019-08-16T02:10:58.246" v="84" actId="165"/>
          <ac:spMkLst>
            <pc:docMk/>
            <pc:sldMk cId="3709907140" sldId="280"/>
            <ac:spMk id="21" creationId="{8879E815-4620-409C-8F28-3638CA539F55}"/>
          </ac:spMkLst>
        </pc:spChg>
        <pc:spChg chg="mod topLvl">
          <ac:chgData name="航 石" userId="1214903ec212a4bd" providerId="LiveId" clId="{94B6901B-4B51-4CA8-B0E4-9976A4B138A4}" dt="2019-08-16T02:10:58.246" v="84" actId="165"/>
          <ac:spMkLst>
            <pc:docMk/>
            <pc:sldMk cId="3709907140" sldId="280"/>
            <ac:spMk id="22" creationId="{111E6DF9-1E2F-4759-A2E0-8FAD7A1637FF}"/>
          </ac:spMkLst>
        </pc:spChg>
        <pc:spChg chg="mod topLvl">
          <ac:chgData name="航 石" userId="1214903ec212a4bd" providerId="LiveId" clId="{94B6901B-4B51-4CA8-B0E4-9976A4B138A4}" dt="2019-08-16T02:10:58.246" v="84" actId="165"/>
          <ac:spMkLst>
            <pc:docMk/>
            <pc:sldMk cId="3709907140" sldId="280"/>
            <ac:spMk id="23" creationId="{40F6C473-43AD-46B6-A9F7-B7857AF56C0C}"/>
          </ac:spMkLst>
        </pc:spChg>
        <pc:spChg chg="mod topLvl">
          <ac:chgData name="航 石" userId="1214903ec212a4bd" providerId="LiveId" clId="{94B6901B-4B51-4CA8-B0E4-9976A4B138A4}" dt="2019-08-16T02:10:58.246" v="84" actId="165"/>
          <ac:spMkLst>
            <pc:docMk/>
            <pc:sldMk cId="3709907140" sldId="280"/>
            <ac:spMk id="24" creationId="{4674BD46-0345-4B8C-8A4A-F7AC29691539}"/>
          </ac:spMkLst>
        </pc:spChg>
        <pc:spChg chg="mod topLvl">
          <ac:chgData name="航 石" userId="1214903ec212a4bd" providerId="LiveId" clId="{94B6901B-4B51-4CA8-B0E4-9976A4B138A4}" dt="2019-08-16T02:10:58.246" v="84" actId="165"/>
          <ac:spMkLst>
            <pc:docMk/>
            <pc:sldMk cId="3709907140" sldId="280"/>
            <ac:spMk id="25" creationId="{27FECD72-E785-4F0F-A07F-465A7A1F88A6}"/>
          </ac:spMkLst>
        </pc:spChg>
        <pc:spChg chg="mod topLvl">
          <ac:chgData name="航 石" userId="1214903ec212a4bd" providerId="LiveId" clId="{94B6901B-4B51-4CA8-B0E4-9976A4B138A4}" dt="2019-08-16T02:10:58.246" v="84" actId="165"/>
          <ac:spMkLst>
            <pc:docMk/>
            <pc:sldMk cId="3709907140" sldId="280"/>
            <ac:spMk id="26" creationId="{A8F98916-9E0B-4014-84D3-4A81B03D203C}"/>
          </ac:spMkLst>
        </pc:spChg>
        <pc:spChg chg="mod topLvl">
          <ac:chgData name="航 石" userId="1214903ec212a4bd" providerId="LiveId" clId="{94B6901B-4B51-4CA8-B0E4-9976A4B138A4}" dt="2019-08-16T02:10:58.246" v="84" actId="165"/>
          <ac:spMkLst>
            <pc:docMk/>
            <pc:sldMk cId="3709907140" sldId="280"/>
            <ac:spMk id="27" creationId="{A50866C0-63AB-44B0-A722-00EEC86E1413}"/>
          </ac:spMkLst>
        </pc:spChg>
        <pc:spChg chg="mod topLvl">
          <ac:chgData name="航 石" userId="1214903ec212a4bd" providerId="LiveId" clId="{94B6901B-4B51-4CA8-B0E4-9976A4B138A4}" dt="2019-08-16T02:10:58.246" v="84" actId="165"/>
          <ac:spMkLst>
            <pc:docMk/>
            <pc:sldMk cId="3709907140" sldId="280"/>
            <ac:spMk id="28" creationId="{FF0CA5CC-4B7A-4176-9FFF-187A04514538}"/>
          </ac:spMkLst>
        </pc:spChg>
        <pc:spChg chg="mod topLvl">
          <ac:chgData name="航 石" userId="1214903ec212a4bd" providerId="LiveId" clId="{94B6901B-4B51-4CA8-B0E4-9976A4B138A4}" dt="2019-08-16T02:10:58.246" v="84" actId="165"/>
          <ac:spMkLst>
            <pc:docMk/>
            <pc:sldMk cId="3709907140" sldId="280"/>
            <ac:spMk id="29" creationId="{57905825-391F-4F9D-B296-44518DB0CA7C}"/>
          </ac:spMkLst>
        </pc:spChg>
        <pc:spChg chg="mod topLvl">
          <ac:chgData name="航 石" userId="1214903ec212a4bd" providerId="LiveId" clId="{94B6901B-4B51-4CA8-B0E4-9976A4B138A4}" dt="2019-08-16T02:10:58.246" v="84" actId="165"/>
          <ac:spMkLst>
            <pc:docMk/>
            <pc:sldMk cId="3709907140" sldId="280"/>
            <ac:spMk id="30" creationId="{822A2D2C-68AE-4A7C-9DAE-51899ECABBE5}"/>
          </ac:spMkLst>
        </pc:spChg>
        <pc:spChg chg="mod topLvl">
          <ac:chgData name="航 石" userId="1214903ec212a4bd" providerId="LiveId" clId="{94B6901B-4B51-4CA8-B0E4-9976A4B138A4}" dt="2019-08-16T02:10:58.246" v="84" actId="165"/>
          <ac:spMkLst>
            <pc:docMk/>
            <pc:sldMk cId="3709907140" sldId="280"/>
            <ac:spMk id="31" creationId="{AD09E3BA-3C92-49DD-B72F-B76167EA5912}"/>
          </ac:spMkLst>
        </pc:spChg>
        <pc:spChg chg="mod topLvl">
          <ac:chgData name="航 石" userId="1214903ec212a4bd" providerId="LiveId" clId="{94B6901B-4B51-4CA8-B0E4-9976A4B138A4}" dt="2019-08-16T02:10:58.246" v="84" actId="165"/>
          <ac:spMkLst>
            <pc:docMk/>
            <pc:sldMk cId="3709907140" sldId="280"/>
            <ac:spMk id="32" creationId="{E138D6A1-2068-45B1-8C17-073687D51179}"/>
          </ac:spMkLst>
        </pc:spChg>
        <pc:spChg chg="mod topLvl">
          <ac:chgData name="航 石" userId="1214903ec212a4bd" providerId="LiveId" clId="{94B6901B-4B51-4CA8-B0E4-9976A4B138A4}" dt="2019-08-16T02:10:58.246" v="84" actId="165"/>
          <ac:spMkLst>
            <pc:docMk/>
            <pc:sldMk cId="3709907140" sldId="280"/>
            <ac:spMk id="33" creationId="{DFFE3196-8FF2-4551-82C4-8CA151FB250E}"/>
          </ac:spMkLst>
        </pc:spChg>
        <pc:spChg chg="mod topLvl">
          <ac:chgData name="航 石" userId="1214903ec212a4bd" providerId="LiveId" clId="{94B6901B-4B51-4CA8-B0E4-9976A4B138A4}" dt="2019-08-16T02:10:58.246" v="84" actId="165"/>
          <ac:spMkLst>
            <pc:docMk/>
            <pc:sldMk cId="3709907140" sldId="280"/>
            <ac:spMk id="34" creationId="{0E3176BF-AFBE-41AD-BBC7-5401B6365438}"/>
          </ac:spMkLst>
        </pc:spChg>
        <pc:spChg chg="mod topLvl">
          <ac:chgData name="航 石" userId="1214903ec212a4bd" providerId="LiveId" clId="{94B6901B-4B51-4CA8-B0E4-9976A4B138A4}" dt="2019-08-16T02:10:58.246" v="84" actId="165"/>
          <ac:spMkLst>
            <pc:docMk/>
            <pc:sldMk cId="3709907140" sldId="280"/>
            <ac:spMk id="35" creationId="{B4054010-D816-4242-85A7-C138C08006C0}"/>
          </ac:spMkLst>
        </pc:spChg>
        <pc:spChg chg="mod topLvl">
          <ac:chgData name="航 石" userId="1214903ec212a4bd" providerId="LiveId" clId="{94B6901B-4B51-4CA8-B0E4-9976A4B138A4}" dt="2019-08-16T02:10:58.246" v="84" actId="165"/>
          <ac:spMkLst>
            <pc:docMk/>
            <pc:sldMk cId="3709907140" sldId="280"/>
            <ac:spMk id="36" creationId="{3B244CF0-999B-40C9-A31C-63174460E1BC}"/>
          </ac:spMkLst>
        </pc:spChg>
        <pc:spChg chg="mod topLvl">
          <ac:chgData name="航 石" userId="1214903ec212a4bd" providerId="LiveId" clId="{94B6901B-4B51-4CA8-B0E4-9976A4B138A4}" dt="2019-08-16T02:10:58.246" v="84" actId="165"/>
          <ac:spMkLst>
            <pc:docMk/>
            <pc:sldMk cId="3709907140" sldId="280"/>
            <ac:spMk id="37" creationId="{2FC0F580-4527-4AFA-8526-55E030569FC2}"/>
          </ac:spMkLst>
        </pc:spChg>
        <pc:spChg chg="mod topLvl">
          <ac:chgData name="航 石" userId="1214903ec212a4bd" providerId="LiveId" clId="{94B6901B-4B51-4CA8-B0E4-9976A4B138A4}" dt="2019-08-16T02:10:58.246" v="84" actId="165"/>
          <ac:spMkLst>
            <pc:docMk/>
            <pc:sldMk cId="3709907140" sldId="280"/>
            <ac:spMk id="38" creationId="{4CC68054-236C-49F3-B9B3-6467810B943B}"/>
          </ac:spMkLst>
        </pc:spChg>
        <pc:spChg chg="mod topLvl">
          <ac:chgData name="航 石" userId="1214903ec212a4bd" providerId="LiveId" clId="{94B6901B-4B51-4CA8-B0E4-9976A4B138A4}" dt="2019-08-16T02:10:58.246" v="84" actId="165"/>
          <ac:spMkLst>
            <pc:docMk/>
            <pc:sldMk cId="3709907140" sldId="280"/>
            <ac:spMk id="39" creationId="{77B34401-D54D-4DE8-A45F-8E48339C77E2}"/>
          </ac:spMkLst>
        </pc:spChg>
        <pc:spChg chg="mod topLvl">
          <ac:chgData name="航 石" userId="1214903ec212a4bd" providerId="LiveId" clId="{94B6901B-4B51-4CA8-B0E4-9976A4B138A4}" dt="2019-08-16T02:10:58.246" v="84" actId="165"/>
          <ac:spMkLst>
            <pc:docMk/>
            <pc:sldMk cId="3709907140" sldId="280"/>
            <ac:spMk id="40" creationId="{F3CA7867-C0B8-4A64-8622-FEF6E7B3968E}"/>
          </ac:spMkLst>
        </pc:spChg>
        <pc:spChg chg="mod topLvl">
          <ac:chgData name="航 石" userId="1214903ec212a4bd" providerId="LiveId" clId="{94B6901B-4B51-4CA8-B0E4-9976A4B138A4}" dt="2019-08-16T02:10:58.246" v="84" actId="165"/>
          <ac:spMkLst>
            <pc:docMk/>
            <pc:sldMk cId="3709907140" sldId="280"/>
            <ac:spMk id="41" creationId="{507695A1-8803-4D6A-9A9D-813304D5CFB6}"/>
          </ac:spMkLst>
        </pc:spChg>
        <pc:spChg chg="mod topLvl">
          <ac:chgData name="航 石" userId="1214903ec212a4bd" providerId="LiveId" clId="{94B6901B-4B51-4CA8-B0E4-9976A4B138A4}" dt="2019-08-16T02:10:58.246" v="84" actId="165"/>
          <ac:spMkLst>
            <pc:docMk/>
            <pc:sldMk cId="3709907140" sldId="280"/>
            <ac:spMk id="42" creationId="{378FB438-3B37-4CCB-87E9-438CC62B18CC}"/>
          </ac:spMkLst>
        </pc:spChg>
        <pc:spChg chg="mod topLvl">
          <ac:chgData name="航 石" userId="1214903ec212a4bd" providerId="LiveId" clId="{94B6901B-4B51-4CA8-B0E4-9976A4B138A4}" dt="2019-08-16T02:10:58.246" v="84" actId="165"/>
          <ac:spMkLst>
            <pc:docMk/>
            <pc:sldMk cId="3709907140" sldId="280"/>
            <ac:spMk id="43" creationId="{00301486-76DE-4B7E-801A-16D4E1819346}"/>
          </ac:spMkLst>
        </pc:spChg>
        <pc:spChg chg="mod topLvl">
          <ac:chgData name="航 石" userId="1214903ec212a4bd" providerId="LiveId" clId="{94B6901B-4B51-4CA8-B0E4-9976A4B138A4}" dt="2019-08-16T02:10:58.246" v="84" actId="165"/>
          <ac:spMkLst>
            <pc:docMk/>
            <pc:sldMk cId="3709907140" sldId="280"/>
            <ac:spMk id="44" creationId="{15BD9D4E-7B8E-4021-BFE7-09B33D3C9BF9}"/>
          </ac:spMkLst>
        </pc:spChg>
        <pc:spChg chg="mod topLvl">
          <ac:chgData name="航 石" userId="1214903ec212a4bd" providerId="LiveId" clId="{94B6901B-4B51-4CA8-B0E4-9976A4B138A4}" dt="2019-08-16T02:10:58.246" v="84" actId="165"/>
          <ac:spMkLst>
            <pc:docMk/>
            <pc:sldMk cId="3709907140" sldId="280"/>
            <ac:spMk id="45" creationId="{66369C0C-D08B-46BF-AD82-842041E396D3}"/>
          </ac:spMkLst>
        </pc:spChg>
        <pc:spChg chg="mod topLvl">
          <ac:chgData name="航 石" userId="1214903ec212a4bd" providerId="LiveId" clId="{94B6901B-4B51-4CA8-B0E4-9976A4B138A4}" dt="2019-08-16T02:10:58.246" v="84" actId="165"/>
          <ac:spMkLst>
            <pc:docMk/>
            <pc:sldMk cId="3709907140" sldId="280"/>
            <ac:spMk id="46" creationId="{261DA853-421E-41E6-B37A-6B12453A5E64}"/>
          </ac:spMkLst>
        </pc:spChg>
        <pc:spChg chg="mod topLvl">
          <ac:chgData name="航 石" userId="1214903ec212a4bd" providerId="LiveId" clId="{94B6901B-4B51-4CA8-B0E4-9976A4B138A4}" dt="2019-08-16T02:10:58.246" v="84" actId="165"/>
          <ac:spMkLst>
            <pc:docMk/>
            <pc:sldMk cId="3709907140" sldId="280"/>
            <ac:spMk id="47" creationId="{B3168977-8E05-4212-9649-71AC9216D1A7}"/>
          </ac:spMkLst>
        </pc:spChg>
        <pc:spChg chg="mod topLvl">
          <ac:chgData name="航 石" userId="1214903ec212a4bd" providerId="LiveId" clId="{94B6901B-4B51-4CA8-B0E4-9976A4B138A4}" dt="2019-08-16T02:10:58.246" v="84" actId="165"/>
          <ac:spMkLst>
            <pc:docMk/>
            <pc:sldMk cId="3709907140" sldId="280"/>
            <ac:spMk id="48" creationId="{BF59B731-28FA-4A54-BE4D-4F3A3DE0779F}"/>
          </ac:spMkLst>
        </pc:spChg>
        <pc:spChg chg="mod topLvl">
          <ac:chgData name="航 石" userId="1214903ec212a4bd" providerId="LiveId" clId="{94B6901B-4B51-4CA8-B0E4-9976A4B138A4}" dt="2019-08-16T02:10:58.246" v="84" actId="165"/>
          <ac:spMkLst>
            <pc:docMk/>
            <pc:sldMk cId="3709907140" sldId="280"/>
            <ac:spMk id="49" creationId="{CB1B1FFE-110A-47CF-B61A-3832768DFB31}"/>
          </ac:spMkLst>
        </pc:spChg>
        <pc:spChg chg="mod topLvl">
          <ac:chgData name="航 石" userId="1214903ec212a4bd" providerId="LiveId" clId="{94B6901B-4B51-4CA8-B0E4-9976A4B138A4}" dt="2019-08-16T02:10:58.246" v="84" actId="165"/>
          <ac:spMkLst>
            <pc:docMk/>
            <pc:sldMk cId="3709907140" sldId="280"/>
            <ac:spMk id="50" creationId="{F2B9408D-F814-4BA2-9D29-7FCAB3CB6238}"/>
          </ac:spMkLst>
        </pc:spChg>
        <pc:spChg chg="mod topLvl">
          <ac:chgData name="航 石" userId="1214903ec212a4bd" providerId="LiveId" clId="{94B6901B-4B51-4CA8-B0E4-9976A4B138A4}" dt="2019-08-16T02:10:58.246" v="84" actId="165"/>
          <ac:spMkLst>
            <pc:docMk/>
            <pc:sldMk cId="3709907140" sldId="280"/>
            <ac:spMk id="51" creationId="{284BF81C-5247-440E-B406-56B13A3504E8}"/>
          </ac:spMkLst>
        </pc:spChg>
        <pc:spChg chg="mod topLvl">
          <ac:chgData name="航 石" userId="1214903ec212a4bd" providerId="LiveId" clId="{94B6901B-4B51-4CA8-B0E4-9976A4B138A4}" dt="2019-08-16T02:10:58.246" v="84" actId="165"/>
          <ac:spMkLst>
            <pc:docMk/>
            <pc:sldMk cId="3709907140" sldId="280"/>
            <ac:spMk id="52" creationId="{B9E56959-1EE3-4AB2-BF3C-D09A2ADC612D}"/>
          </ac:spMkLst>
        </pc:spChg>
        <pc:spChg chg="mod topLvl">
          <ac:chgData name="航 石" userId="1214903ec212a4bd" providerId="LiveId" clId="{94B6901B-4B51-4CA8-B0E4-9976A4B138A4}" dt="2019-08-16T02:10:58.246" v="84" actId="165"/>
          <ac:spMkLst>
            <pc:docMk/>
            <pc:sldMk cId="3709907140" sldId="280"/>
            <ac:spMk id="53" creationId="{E4AE8369-6F32-46EB-B3CB-3E6AA51B2F0D}"/>
          </ac:spMkLst>
        </pc:spChg>
        <pc:spChg chg="mod topLvl">
          <ac:chgData name="航 石" userId="1214903ec212a4bd" providerId="LiveId" clId="{94B6901B-4B51-4CA8-B0E4-9976A4B138A4}" dt="2019-08-16T02:10:58.246" v="84" actId="165"/>
          <ac:spMkLst>
            <pc:docMk/>
            <pc:sldMk cId="3709907140" sldId="280"/>
            <ac:spMk id="54" creationId="{9825F55C-0F83-4AF5-89A2-DF954F00B5AA}"/>
          </ac:spMkLst>
        </pc:spChg>
        <pc:spChg chg="mod topLvl">
          <ac:chgData name="航 石" userId="1214903ec212a4bd" providerId="LiveId" clId="{94B6901B-4B51-4CA8-B0E4-9976A4B138A4}" dt="2019-08-16T02:10:58.246" v="84" actId="165"/>
          <ac:spMkLst>
            <pc:docMk/>
            <pc:sldMk cId="3709907140" sldId="280"/>
            <ac:spMk id="55" creationId="{153C22D1-BC5F-481F-9F62-0CA1641AFC5B}"/>
          </ac:spMkLst>
        </pc:spChg>
        <pc:spChg chg="mod topLvl">
          <ac:chgData name="航 石" userId="1214903ec212a4bd" providerId="LiveId" clId="{94B6901B-4B51-4CA8-B0E4-9976A4B138A4}" dt="2019-08-16T02:10:58.246" v="84" actId="165"/>
          <ac:spMkLst>
            <pc:docMk/>
            <pc:sldMk cId="3709907140" sldId="280"/>
            <ac:spMk id="56" creationId="{22FC1E3C-CCA0-414A-8417-1EBC1153DBF0}"/>
          </ac:spMkLst>
        </pc:spChg>
        <pc:spChg chg="mod topLvl">
          <ac:chgData name="航 石" userId="1214903ec212a4bd" providerId="LiveId" clId="{94B6901B-4B51-4CA8-B0E4-9976A4B138A4}" dt="2019-08-16T02:10:58.246" v="84" actId="165"/>
          <ac:spMkLst>
            <pc:docMk/>
            <pc:sldMk cId="3709907140" sldId="280"/>
            <ac:spMk id="57" creationId="{EBD69DB7-E08F-44A9-BACE-251D60391CFB}"/>
          </ac:spMkLst>
        </pc:spChg>
        <pc:spChg chg="mod topLvl">
          <ac:chgData name="航 石" userId="1214903ec212a4bd" providerId="LiveId" clId="{94B6901B-4B51-4CA8-B0E4-9976A4B138A4}" dt="2019-08-16T02:10:58.246" v="84" actId="165"/>
          <ac:spMkLst>
            <pc:docMk/>
            <pc:sldMk cId="3709907140" sldId="280"/>
            <ac:spMk id="58" creationId="{50E85C08-C71B-4E44-88B1-FC83878A4C53}"/>
          </ac:spMkLst>
        </pc:spChg>
        <pc:spChg chg="mod topLvl">
          <ac:chgData name="航 石" userId="1214903ec212a4bd" providerId="LiveId" clId="{94B6901B-4B51-4CA8-B0E4-9976A4B138A4}" dt="2019-08-16T02:10:58.246" v="84" actId="165"/>
          <ac:spMkLst>
            <pc:docMk/>
            <pc:sldMk cId="3709907140" sldId="280"/>
            <ac:spMk id="59" creationId="{E764005D-1F1C-402E-9231-5244AB175525}"/>
          </ac:spMkLst>
        </pc:spChg>
        <pc:spChg chg="mod topLvl">
          <ac:chgData name="航 石" userId="1214903ec212a4bd" providerId="LiveId" clId="{94B6901B-4B51-4CA8-B0E4-9976A4B138A4}" dt="2019-08-16T02:10:58.246" v="84" actId="165"/>
          <ac:spMkLst>
            <pc:docMk/>
            <pc:sldMk cId="3709907140" sldId="280"/>
            <ac:spMk id="60" creationId="{287F1888-EA20-4B5D-A54D-E2E81C050EF3}"/>
          </ac:spMkLst>
        </pc:spChg>
        <pc:spChg chg="mod topLvl">
          <ac:chgData name="航 石" userId="1214903ec212a4bd" providerId="LiveId" clId="{94B6901B-4B51-4CA8-B0E4-9976A4B138A4}" dt="2019-08-16T02:10:58.246" v="84" actId="165"/>
          <ac:spMkLst>
            <pc:docMk/>
            <pc:sldMk cId="3709907140" sldId="280"/>
            <ac:spMk id="61" creationId="{E80D66C6-3081-4AD7-9182-783A6B169D4E}"/>
          </ac:spMkLst>
        </pc:spChg>
        <pc:spChg chg="mod topLvl">
          <ac:chgData name="航 石" userId="1214903ec212a4bd" providerId="LiveId" clId="{94B6901B-4B51-4CA8-B0E4-9976A4B138A4}" dt="2019-08-16T02:10:58.246" v="84" actId="165"/>
          <ac:spMkLst>
            <pc:docMk/>
            <pc:sldMk cId="3709907140" sldId="280"/>
            <ac:spMk id="62" creationId="{B7B64A21-91FC-45D0-B198-E3A664531C58}"/>
          </ac:spMkLst>
        </pc:spChg>
        <pc:spChg chg="mod topLvl">
          <ac:chgData name="航 石" userId="1214903ec212a4bd" providerId="LiveId" clId="{94B6901B-4B51-4CA8-B0E4-9976A4B138A4}" dt="2019-08-16T02:10:58.246" v="84" actId="165"/>
          <ac:spMkLst>
            <pc:docMk/>
            <pc:sldMk cId="3709907140" sldId="280"/>
            <ac:spMk id="63" creationId="{45CEE95E-5505-498D-9D07-C3839EAFF32B}"/>
          </ac:spMkLst>
        </pc:spChg>
        <pc:spChg chg="mod topLvl">
          <ac:chgData name="航 石" userId="1214903ec212a4bd" providerId="LiveId" clId="{94B6901B-4B51-4CA8-B0E4-9976A4B138A4}" dt="2019-08-16T02:10:58.246" v="84" actId="165"/>
          <ac:spMkLst>
            <pc:docMk/>
            <pc:sldMk cId="3709907140" sldId="280"/>
            <ac:spMk id="64" creationId="{41DA5296-CBDB-4AC1-A1A5-E9FC1D31ADFF}"/>
          </ac:spMkLst>
        </pc:spChg>
        <pc:spChg chg="mod topLvl">
          <ac:chgData name="航 石" userId="1214903ec212a4bd" providerId="LiveId" clId="{94B6901B-4B51-4CA8-B0E4-9976A4B138A4}" dt="2019-08-16T02:10:58.246" v="84" actId="165"/>
          <ac:spMkLst>
            <pc:docMk/>
            <pc:sldMk cId="3709907140" sldId="280"/>
            <ac:spMk id="65" creationId="{D7144B6B-54E4-4A01-B342-660A09E600FA}"/>
          </ac:spMkLst>
        </pc:spChg>
        <pc:spChg chg="mod topLvl">
          <ac:chgData name="航 石" userId="1214903ec212a4bd" providerId="LiveId" clId="{94B6901B-4B51-4CA8-B0E4-9976A4B138A4}" dt="2019-08-16T02:10:58.246" v="84" actId="165"/>
          <ac:spMkLst>
            <pc:docMk/>
            <pc:sldMk cId="3709907140" sldId="280"/>
            <ac:spMk id="66" creationId="{6574A32A-074C-4020-9D23-404A392B9B42}"/>
          </ac:spMkLst>
        </pc:spChg>
        <pc:spChg chg="mod topLvl">
          <ac:chgData name="航 石" userId="1214903ec212a4bd" providerId="LiveId" clId="{94B6901B-4B51-4CA8-B0E4-9976A4B138A4}" dt="2019-08-16T02:10:58.246" v="84" actId="165"/>
          <ac:spMkLst>
            <pc:docMk/>
            <pc:sldMk cId="3709907140" sldId="280"/>
            <ac:spMk id="67" creationId="{5BCB5A24-33E9-4F25-932C-2BAF1F8B22AD}"/>
          </ac:spMkLst>
        </pc:spChg>
        <pc:spChg chg="mod topLvl">
          <ac:chgData name="航 石" userId="1214903ec212a4bd" providerId="LiveId" clId="{94B6901B-4B51-4CA8-B0E4-9976A4B138A4}" dt="2019-08-16T02:10:58.246" v="84" actId="165"/>
          <ac:spMkLst>
            <pc:docMk/>
            <pc:sldMk cId="3709907140" sldId="280"/>
            <ac:spMk id="68" creationId="{9FC5B7C7-2288-4148-890F-C31530857420}"/>
          </ac:spMkLst>
        </pc:spChg>
        <pc:spChg chg="mod topLvl">
          <ac:chgData name="航 石" userId="1214903ec212a4bd" providerId="LiveId" clId="{94B6901B-4B51-4CA8-B0E4-9976A4B138A4}" dt="2019-08-16T02:10:58.246" v="84" actId="165"/>
          <ac:spMkLst>
            <pc:docMk/>
            <pc:sldMk cId="3709907140" sldId="280"/>
            <ac:spMk id="69" creationId="{9464F844-478F-474A-89E7-3702188388C7}"/>
          </ac:spMkLst>
        </pc:spChg>
        <pc:spChg chg="mod topLvl">
          <ac:chgData name="航 石" userId="1214903ec212a4bd" providerId="LiveId" clId="{94B6901B-4B51-4CA8-B0E4-9976A4B138A4}" dt="2019-08-16T02:10:58.246" v="84" actId="165"/>
          <ac:spMkLst>
            <pc:docMk/>
            <pc:sldMk cId="3709907140" sldId="280"/>
            <ac:spMk id="70" creationId="{8FC88DAD-CD1D-4DD5-A881-A25B0998D31E}"/>
          </ac:spMkLst>
        </pc:spChg>
        <pc:spChg chg="mod topLvl">
          <ac:chgData name="航 石" userId="1214903ec212a4bd" providerId="LiveId" clId="{94B6901B-4B51-4CA8-B0E4-9976A4B138A4}" dt="2019-08-16T02:10:58.246" v="84" actId="165"/>
          <ac:spMkLst>
            <pc:docMk/>
            <pc:sldMk cId="3709907140" sldId="280"/>
            <ac:spMk id="71" creationId="{D2ED4ED3-9F65-4C1A-8740-98968B5827EA}"/>
          </ac:spMkLst>
        </pc:spChg>
        <pc:spChg chg="mod topLvl">
          <ac:chgData name="航 石" userId="1214903ec212a4bd" providerId="LiveId" clId="{94B6901B-4B51-4CA8-B0E4-9976A4B138A4}" dt="2019-08-16T02:10:58.246" v="84" actId="165"/>
          <ac:spMkLst>
            <pc:docMk/>
            <pc:sldMk cId="3709907140" sldId="280"/>
            <ac:spMk id="72" creationId="{0C45AC50-1F4F-481A-BDEF-CAC2A6C51642}"/>
          </ac:spMkLst>
        </pc:spChg>
        <pc:spChg chg="mod topLvl">
          <ac:chgData name="航 石" userId="1214903ec212a4bd" providerId="LiveId" clId="{94B6901B-4B51-4CA8-B0E4-9976A4B138A4}" dt="2019-08-16T02:10:58.246" v="84" actId="165"/>
          <ac:spMkLst>
            <pc:docMk/>
            <pc:sldMk cId="3709907140" sldId="280"/>
            <ac:spMk id="73" creationId="{4E8FA042-D8C9-49EB-9671-DA0B5244FB54}"/>
          </ac:spMkLst>
        </pc:spChg>
        <pc:spChg chg="mod topLvl">
          <ac:chgData name="航 石" userId="1214903ec212a4bd" providerId="LiveId" clId="{94B6901B-4B51-4CA8-B0E4-9976A4B138A4}" dt="2019-08-16T02:10:58.246" v="84" actId="165"/>
          <ac:spMkLst>
            <pc:docMk/>
            <pc:sldMk cId="3709907140" sldId="280"/>
            <ac:spMk id="74" creationId="{0A4A459F-88F2-448C-B0D4-485BC7904DA1}"/>
          </ac:spMkLst>
        </pc:spChg>
        <pc:spChg chg="mod topLvl">
          <ac:chgData name="航 石" userId="1214903ec212a4bd" providerId="LiveId" clId="{94B6901B-4B51-4CA8-B0E4-9976A4B138A4}" dt="2019-08-16T02:10:58.246" v="84" actId="165"/>
          <ac:spMkLst>
            <pc:docMk/>
            <pc:sldMk cId="3709907140" sldId="280"/>
            <ac:spMk id="75" creationId="{452E91A5-F0B6-4FAB-8C14-11390A930AC8}"/>
          </ac:spMkLst>
        </pc:spChg>
        <pc:spChg chg="mod topLvl">
          <ac:chgData name="航 石" userId="1214903ec212a4bd" providerId="LiveId" clId="{94B6901B-4B51-4CA8-B0E4-9976A4B138A4}" dt="2019-08-16T02:10:58.246" v="84" actId="165"/>
          <ac:spMkLst>
            <pc:docMk/>
            <pc:sldMk cId="3709907140" sldId="280"/>
            <ac:spMk id="76" creationId="{7D29096D-4993-48E3-A4F8-5C00F96B37E5}"/>
          </ac:spMkLst>
        </pc:spChg>
        <pc:spChg chg="mod topLvl">
          <ac:chgData name="航 石" userId="1214903ec212a4bd" providerId="LiveId" clId="{94B6901B-4B51-4CA8-B0E4-9976A4B138A4}" dt="2019-08-16T02:10:58.246" v="84" actId="165"/>
          <ac:spMkLst>
            <pc:docMk/>
            <pc:sldMk cId="3709907140" sldId="280"/>
            <ac:spMk id="77" creationId="{F0E63A45-609C-4B82-8FCF-8D511AC81BB9}"/>
          </ac:spMkLst>
        </pc:spChg>
        <pc:grpChg chg="del mod">
          <ac:chgData name="航 石" userId="1214903ec212a4bd" providerId="LiveId" clId="{94B6901B-4B51-4CA8-B0E4-9976A4B138A4}" dt="2019-08-16T02:10:58.246" v="84" actId="165"/>
          <ac:grpSpMkLst>
            <pc:docMk/>
            <pc:sldMk cId="3709907140" sldId="280"/>
            <ac:grpSpMk id="6" creationId="{211F2C08-967B-423A-A401-5BE9BE295FB8}"/>
          </ac:grpSpMkLst>
        </pc:grpChg>
        <pc:graphicFrameChg chg="del">
          <ac:chgData name="航 石" userId="1214903ec212a4bd" providerId="LiveId" clId="{94B6901B-4B51-4CA8-B0E4-9976A4B138A4}" dt="2019-08-16T02:10:11.797" v="78" actId="478"/>
          <ac:graphicFrameMkLst>
            <pc:docMk/>
            <pc:sldMk cId="3709907140" sldId="280"/>
            <ac:graphicFrameMk id="4" creationId="{F218BF1A-87D9-4130-8A52-8EC871CDF407}"/>
          </ac:graphicFrameMkLst>
        </pc:graphicFrameChg>
        <pc:picChg chg="del mod">
          <ac:chgData name="航 石" userId="1214903ec212a4bd" providerId="LiveId" clId="{94B6901B-4B51-4CA8-B0E4-9976A4B138A4}" dt="2019-08-16T02:10:51.828" v="83" actId="338"/>
          <ac:picMkLst>
            <pc:docMk/>
            <pc:sldMk cId="3709907140" sldId="280"/>
            <ac:picMk id="5" creationId="{47F4727F-7669-4809-865D-FC372AD14FD0}"/>
          </ac:picMkLst>
        </pc:picChg>
        <pc:picChg chg="add mod">
          <ac:chgData name="航 石" userId="1214903ec212a4bd" providerId="LiveId" clId="{94B6901B-4B51-4CA8-B0E4-9976A4B138A4}" dt="2019-08-16T02:13:23.864" v="100" actId="1076"/>
          <ac:picMkLst>
            <pc:docMk/>
            <pc:sldMk cId="3709907140" sldId="280"/>
            <ac:picMk id="78" creationId="{00CE5C16-8956-4A66-A9C4-57AE2E102419}"/>
          </ac:picMkLst>
        </pc:picChg>
        <pc:picChg chg="add mod">
          <ac:chgData name="航 石" userId="1214903ec212a4bd" providerId="LiveId" clId="{94B6901B-4B51-4CA8-B0E4-9976A4B138A4}" dt="2019-08-16T02:13:26.713" v="101" actId="1076"/>
          <ac:picMkLst>
            <pc:docMk/>
            <pc:sldMk cId="3709907140" sldId="280"/>
            <ac:picMk id="79" creationId="{CCCE516E-21A1-4828-8E06-713071CF9E47}"/>
          </ac:picMkLst>
        </pc:picChg>
      </pc:sldChg>
      <pc:sldChg chg="del">
        <pc:chgData name="航 石" userId="1214903ec212a4bd" providerId="LiveId" clId="{94B6901B-4B51-4CA8-B0E4-9976A4B138A4}" dt="2019-08-16T01:57:19.575" v="9" actId="2696"/>
        <pc:sldMkLst>
          <pc:docMk/>
          <pc:sldMk cId="1172615484" sldId="281"/>
        </pc:sldMkLst>
      </pc:sldChg>
    </pc:docChg>
  </pc:docChgLst>
</pc:chgInfo>
</file>

<file path=ppt/media/image1.png>
</file>

<file path=ppt/media/image10.png>
</file>

<file path=ppt/media/image10.tiff>
</file>

<file path=ppt/media/image11.png>
</file>

<file path=ppt/media/image11.tiff>
</file>

<file path=ppt/media/image2.png>
</file>

<file path=ppt/media/image3.tiff>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6DCC62-33E4-45D9-9E12-0DE62F486D43}" type="datetimeFigureOut">
              <a:rPr lang="zh-CN" altLang="en-US" smtClean="0"/>
              <a:t>2019/8/17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ECEFEE-3311-4A19-9573-18CB3CEAAFCD}" type="slidenum">
              <a:rPr lang="zh-CN" altLang="en-US" smtClean="0"/>
              <a:t>‹#›</a:t>
            </a:fld>
            <a:endParaRPr lang="zh-CN" altLang="en-US"/>
          </a:p>
        </p:txBody>
      </p:sp>
    </p:spTree>
    <p:extLst>
      <p:ext uri="{BB962C8B-B14F-4D97-AF65-F5344CB8AC3E}">
        <p14:creationId xmlns:p14="http://schemas.microsoft.com/office/powerpoint/2010/main" val="1252197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As we all know, the internet is becoming real time. More and more emerging applications is interactive and has deadline requirement for its transmission. Such cloud VR gaming and 360 degree video(click). The cloud VR game has strict motion-to-photon latency(25 </a:t>
            </a:r>
            <a:r>
              <a:rPr lang="en-US" altLang="zh-CN" dirty="0" err="1"/>
              <a:t>ms</a:t>
            </a:r>
            <a:r>
              <a:rPr lang="en-US" altLang="zh-CN" dirty="0"/>
              <a:t>) to avoid motion sickness. Many traditional applications such as video, conferencing and online gaming has deadline requirement too. (click)The deadline of those applications can be divided into 2 categories. It depends on the transmission mode of the application. If the application is push based, the deadline is one way time. If the application is pull based such as HTTP, the deadline is the round trip time. (click)All those applications are transferring in block fashion such as frame in video conferencing and tiles in 360 degree video. The block is also the minimal processing unit.  So the deadline is the block completion time. (click)Those applications usually generate and transfers multiple block concurrently. Different blocks have different importance to the user experience. The example is shown in the table. Such as in 360 degree video, the tile in the central area of the viewport is more important than surrounding tiles.</a:t>
            </a:r>
            <a:endParaRPr lang="zh-CN" altLang="en-US" dirty="0"/>
          </a:p>
        </p:txBody>
      </p:sp>
      <p:sp>
        <p:nvSpPr>
          <p:cNvPr id="4" name="灯片编号占位符 3"/>
          <p:cNvSpPr>
            <a:spLocks noGrp="1"/>
          </p:cNvSpPr>
          <p:nvPr>
            <p:ph type="sldNum" sz="quarter" idx="5"/>
          </p:nvPr>
        </p:nvSpPr>
        <p:spPr/>
        <p:txBody>
          <a:bodyPr/>
          <a:lstStyle/>
          <a:p>
            <a:fld id="{44ECEFEE-3311-4A19-9573-18CB3CEAAFCD}" type="slidenum">
              <a:rPr lang="zh-CN" altLang="en-US" smtClean="0"/>
              <a:t>2</a:t>
            </a:fld>
            <a:endParaRPr lang="zh-CN" altLang="en-US"/>
          </a:p>
        </p:txBody>
      </p:sp>
    </p:spTree>
    <p:extLst>
      <p:ext uri="{BB962C8B-B14F-4D97-AF65-F5344CB8AC3E}">
        <p14:creationId xmlns:p14="http://schemas.microsoft.com/office/powerpoint/2010/main" val="38194679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To implement the protocol, we make server extension to QUIC and HTTP 3 stack. We reuse most ….</a:t>
            </a:r>
          </a:p>
          <a:p>
            <a:r>
              <a:rPr lang="en-US" altLang="zh-CN" dirty="0"/>
              <a:t>And add deadline, timestamp to stream frame.</a:t>
            </a:r>
          </a:p>
          <a:p>
            <a:r>
              <a:rPr lang="en-US" altLang="zh-CN" dirty="0"/>
              <a:t>We implement the block abstraction on top of QUIC stream. 1 block is mapping to 1 QUIC stream and 1 HTTP 3 stream.</a:t>
            </a:r>
          </a:p>
          <a:p>
            <a:endParaRPr lang="zh-CN" altLang="en-US" dirty="0"/>
          </a:p>
        </p:txBody>
      </p:sp>
      <p:sp>
        <p:nvSpPr>
          <p:cNvPr id="4" name="灯片编号占位符 3"/>
          <p:cNvSpPr>
            <a:spLocks noGrp="1"/>
          </p:cNvSpPr>
          <p:nvPr>
            <p:ph type="sldNum" sz="quarter" idx="5"/>
          </p:nvPr>
        </p:nvSpPr>
        <p:spPr/>
        <p:txBody>
          <a:bodyPr/>
          <a:lstStyle/>
          <a:p>
            <a:fld id="{44ECEFEE-3311-4A19-9573-18CB3CEAAFCD}" type="slidenum">
              <a:rPr lang="zh-CN" altLang="en-US" smtClean="0"/>
              <a:t>15</a:t>
            </a:fld>
            <a:endParaRPr lang="zh-CN" altLang="en-US"/>
          </a:p>
        </p:txBody>
      </p:sp>
    </p:spTree>
    <p:extLst>
      <p:ext uri="{BB962C8B-B14F-4D97-AF65-F5344CB8AC3E}">
        <p14:creationId xmlns:p14="http://schemas.microsoft.com/office/powerpoint/2010/main" val="18917803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We plans to use following applications</a:t>
            </a:r>
            <a:endParaRPr lang="zh-CN" altLang="en-US" dirty="0"/>
          </a:p>
        </p:txBody>
      </p:sp>
      <p:sp>
        <p:nvSpPr>
          <p:cNvPr id="4" name="灯片编号占位符 3"/>
          <p:cNvSpPr>
            <a:spLocks noGrp="1"/>
          </p:cNvSpPr>
          <p:nvPr>
            <p:ph type="sldNum" sz="quarter" idx="5"/>
          </p:nvPr>
        </p:nvSpPr>
        <p:spPr/>
        <p:txBody>
          <a:bodyPr/>
          <a:lstStyle/>
          <a:p>
            <a:fld id="{44ECEFEE-3311-4A19-9573-18CB3CEAAFCD}" type="slidenum">
              <a:rPr lang="zh-CN" altLang="en-US" smtClean="0"/>
              <a:t>16</a:t>
            </a:fld>
            <a:endParaRPr lang="zh-CN" altLang="en-US"/>
          </a:p>
        </p:txBody>
      </p:sp>
    </p:spTree>
    <p:extLst>
      <p:ext uri="{BB962C8B-B14F-4D97-AF65-F5344CB8AC3E}">
        <p14:creationId xmlns:p14="http://schemas.microsoft.com/office/powerpoint/2010/main" val="4085630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However, all existing transport layer lacks support for the transmission requirement as is shown in the table. Without the support from the transport layer, those applications are forced to build their own wheels. They design highly customized solution in cross layer fashion such as Salsify for video streaming. Those efforts are complex and redundant. If we can build a transport protocol providing such a service. Application developer can be free from the burden and focus on their business logic.</a:t>
            </a:r>
            <a:endParaRPr lang="zh-CN" altLang="en-US" dirty="0"/>
          </a:p>
        </p:txBody>
      </p:sp>
      <p:sp>
        <p:nvSpPr>
          <p:cNvPr id="4" name="灯片编号占位符 3"/>
          <p:cNvSpPr>
            <a:spLocks noGrp="1"/>
          </p:cNvSpPr>
          <p:nvPr>
            <p:ph type="sldNum" sz="quarter" idx="5"/>
          </p:nvPr>
        </p:nvSpPr>
        <p:spPr/>
        <p:txBody>
          <a:bodyPr/>
          <a:lstStyle/>
          <a:p>
            <a:fld id="{44ECEFEE-3311-4A19-9573-18CB3CEAAFCD}" type="slidenum">
              <a:rPr lang="zh-CN" altLang="en-US" smtClean="0"/>
              <a:t>7</a:t>
            </a:fld>
            <a:endParaRPr lang="zh-CN" altLang="en-US"/>
          </a:p>
        </p:txBody>
      </p:sp>
    </p:spTree>
    <p:extLst>
      <p:ext uri="{BB962C8B-B14F-4D97-AF65-F5344CB8AC3E}">
        <p14:creationId xmlns:p14="http://schemas.microsoft.com/office/powerpoint/2010/main" val="513402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key to provide the deliver before deadline transmission service is to match the sending rate with the network capacity. There are three types of solution to accomplish that.</a:t>
            </a:r>
          </a:p>
          <a:p>
            <a:r>
              <a:rPr lang="en-US" altLang="zh-CN" dirty="0"/>
              <a:t>The first is to do resource reservation and allocation on the switch such as TSN(time sensitive network). But this approach requires upgrading all routers. </a:t>
            </a:r>
          </a:p>
          <a:p>
            <a:r>
              <a:rPr lang="en-US" altLang="zh-CN" dirty="0"/>
              <a:t>The second approach is to synchronize all sender(Like the </a:t>
            </a:r>
            <a:r>
              <a:rPr lang="en-US" altLang="zh-CN" dirty="0" err="1"/>
              <a:t>QJump</a:t>
            </a:r>
            <a:r>
              <a:rPr lang="en-US" altLang="zh-CN" dirty="0"/>
              <a:t>), do not send at the same time so the network will not get congested. Obviously this is not feasible in the wide area network.</a:t>
            </a:r>
          </a:p>
          <a:p>
            <a:r>
              <a:rPr lang="en-US" altLang="zh-CN" dirty="0"/>
              <a:t>The most practical approach is working on end to end transport protocol. Many researchers have propose the deadline concepts in various protocols such as SCTP and TCP.</a:t>
            </a:r>
          </a:p>
          <a:p>
            <a:r>
              <a:rPr lang="en-US" altLang="zh-CN"/>
              <a:t>reference</a:t>
            </a:r>
            <a:endParaRPr lang="zh-CN" altLang="en-US" dirty="0"/>
          </a:p>
        </p:txBody>
      </p:sp>
      <p:sp>
        <p:nvSpPr>
          <p:cNvPr id="4" name="灯片编号占位符 3"/>
          <p:cNvSpPr>
            <a:spLocks noGrp="1"/>
          </p:cNvSpPr>
          <p:nvPr>
            <p:ph type="sldNum" sz="quarter" idx="5"/>
          </p:nvPr>
        </p:nvSpPr>
        <p:spPr/>
        <p:txBody>
          <a:bodyPr/>
          <a:lstStyle/>
          <a:p>
            <a:fld id="{44ECEFEE-3311-4A19-9573-18CB3CEAAFCD}" type="slidenum">
              <a:rPr lang="zh-CN" altLang="en-US" smtClean="0"/>
              <a:t>8</a:t>
            </a:fld>
            <a:endParaRPr lang="zh-CN" altLang="en-US"/>
          </a:p>
        </p:txBody>
      </p:sp>
    </p:spTree>
    <p:extLst>
      <p:ext uri="{BB962C8B-B14F-4D97-AF65-F5344CB8AC3E}">
        <p14:creationId xmlns:p14="http://schemas.microsoft.com/office/powerpoint/2010/main" val="3348931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However, those proposal has their problems and never get traction. </a:t>
            </a:r>
          </a:p>
          <a:p>
            <a:r>
              <a:rPr lang="en-US" altLang="zh-CN" dirty="0"/>
              <a:t>First, they suffer from deployment issue. SCTP is blocked by some middleboxes. TCP is hard to extend because it is in the kernel and adding option can be blocked by </a:t>
            </a:r>
            <a:r>
              <a:rPr lang="en-US" altLang="zh-CN" dirty="0" err="1"/>
              <a:t>middebox</a:t>
            </a:r>
            <a:r>
              <a:rPr lang="en-US" altLang="zh-CN" dirty="0"/>
              <a:t>.</a:t>
            </a:r>
          </a:p>
          <a:p>
            <a:r>
              <a:rPr lang="en-US" altLang="zh-CN" dirty="0"/>
              <a:t>Second, they do not do anything to optimize the deadline delivery. They just drop the stale data.</a:t>
            </a:r>
            <a:r>
              <a:rPr lang="zh-CN" altLang="en-US" dirty="0"/>
              <a:t> </a:t>
            </a:r>
            <a:r>
              <a:rPr lang="en-US" altLang="zh-CN" dirty="0"/>
              <a:t>We</a:t>
            </a:r>
            <a:r>
              <a:rPr lang="zh-CN" altLang="en-US" dirty="0"/>
              <a:t> </a:t>
            </a:r>
            <a:r>
              <a:rPr lang="en-US" altLang="zh-CN" dirty="0"/>
              <a:t>can</a:t>
            </a:r>
            <a:r>
              <a:rPr lang="zh-CN" altLang="en-US" dirty="0"/>
              <a:t> </a:t>
            </a:r>
            <a:r>
              <a:rPr lang="en-US" altLang="zh-CN" dirty="0"/>
              <a:t>do better</a:t>
            </a:r>
          </a:p>
          <a:p>
            <a:r>
              <a:rPr lang="en-US" altLang="zh-CN" dirty="0"/>
              <a:t>Third, they do not handle the pull based transmission. Many applications have deadline requirements are using HTTP like protocol.</a:t>
            </a:r>
          </a:p>
        </p:txBody>
      </p:sp>
      <p:sp>
        <p:nvSpPr>
          <p:cNvPr id="4" name="灯片编号占位符 3"/>
          <p:cNvSpPr>
            <a:spLocks noGrp="1"/>
          </p:cNvSpPr>
          <p:nvPr>
            <p:ph type="sldNum" sz="quarter" idx="5"/>
          </p:nvPr>
        </p:nvSpPr>
        <p:spPr/>
        <p:txBody>
          <a:bodyPr/>
          <a:lstStyle/>
          <a:p>
            <a:fld id="{44ECEFEE-3311-4A19-9573-18CB3CEAAFCD}" type="slidenum">
              <a:rPr lang="zh-CN" altLang="en-US" smtClean="0"/>
              <a:t>9</a:t>
            </a:fld>
            <a:endParaRPr lang="zh-CN" altLang="en-US"/>
          </a:p>
        </p:txBody>
      </p:sp>
    </p:spTree>
    <p:extLst>
      <p:ext uri="{BB962C8B-B14F-4D97-AF65-F5344CB8AC3E}">
        <p14:creationId xmlns:p14="http://schemas.microsoft.com/office/powerpoint/2010/main" val="2307864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Our protocol is built on top of QUIC for easy deployment. To optimize for deadline delivery, our protocol will drop low priority stream to save bandwidth for high priority stream. We also use redundancy to avoid retransmission delay when necessary. We build both the transport layer and HTTP layer.</a:t>
            </a:r>
            <a:endParaRPr lang="zh-CN" altLang="en-US" dirty="0"/>
          </a:p>
        </p:txBody>
      </p:sp>
      <p:sp>
        <p:nvSpPr>
          <p:cNvPr id="4" name="灯片编号占位符 3"/>
          <p:cNvSpPr>
            <a:spLocks noGrp="1"/>
          </p:cNvSpPr>
          <p:nvPr>
            <p:ph type="sldNum" sz="quarter" idx="5"/>
          </p:nvPr>
        </p:nvSpPr>
        <p:spPr/>
        <p:txBody>
          <a:bodyPr/>
          <a:lstStyle/>
          <a:p>
            <a:fld id="{44ECEFEE-3311-4A19-9573-18CB3CEAAFCD}" type="slidenum">
              <a:rPr lang="zh-CN" altLang="en-US" smtClean="0"/>
              <a:t>10</a:t>
            </a:fld>
            <a:endParaRPr lang="zh-CN" altLang="en-US"/>
          </a:p>
        </p:txBody>
      </p:sp>
    </p:spTree>
    <p:extLst>
      <p:ext uri="{BB962C8B-B14F-4D97-AF65-F5344CB8AC3E}">
        <p14:creationId xmlns:p14="http://schemas.microsoft.com/office/powerpoint/2010/main" val="42253266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Our transport layer API is block based instead of stream. Each block has its own ID and metadata such as deadline and priority. The deadline means the block completion time. Since our protocol optimized for deadline delivery instead of reliability, some blocks may get dropped. Application can query the delivery result to do rate adaptation. If it finds some low priority data always get dropped, it can stop generate the low priority data to save the computation power.</a:t>
            </a:r>
          </a:p>
        </p:txBody>
      </p:sp>
      <p:sp>
        <p:nvSpPr>
          <p:cNvPr id="4" name="灯片编号占位符 3"/>
          <p:cNvSpPr>
            <a:spLocks noGrp="1"/>
          </p:cNvSpPr>
          <p:nvPr>
            <p:ph type="sldNum" sz="quarter" idx="5"/>
          </p:nvPr>
        </p:nvSpPr>
        <p:spPr/>
        <p:txBody>
          <a:bodyPr/>
          <a:lstStyle/>
          <a:p>
            <a:fld id="{44ECEFEE-3311-4A19-9573-18CB3CEAAFCD}" type="slidenum">
              <a:rPr lang="zh-CN" altLang="en-US" smtClean="0"/>
              <a:t>11</a:t>
            </a:fld>
            <a:endParaRPr lang="zh-CN" altLang="en-US"/>
          </a:p>
        </p:txBody>
      </p:sp>
    </p:spTree>
    <p:extLst>
      <p:ext uri="{BB962C8B-B14F-4D97-AF65-F5344CB8AC3E}">
        <p14:creationId xmlns:p14="http://schemas.microsoft.com/office/powerpoint/2010/main" val="12019313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architecture of the sending side of our transport protocol is shown in the figure. DTP will maintain dedicated buffer and retransmission queue for each block.</a:t>
            </a:r>
          </a:p>
          <a:p>
            <a:r>
              <a:rPr lang="en-US" altLang="zh-CN" dirty="0"/>
              <a:t>Then the scheduler will pick which block to send. When the bandwidth is not enough, scheduler will drop the low priority block. After that the redundancy module will apply redundancy for tail packets to avoid retransmission delay when necessary.</a:t>
            </a:r>
            <a:endParaRPr lang="zh-CN" altLang="en-US" dirty="0"/>
          </a:p>
        </p:txBody>
      </p:sp>
      <p:sp>
        <p:nvSpPr>
          <p:cNvPr id="4" name="灯片编号占位符 3"/>
          <p:cNvSpPr>
            <a:spLocks noGrp="1"/>
          </p:cNvSpPr>
          <p:nvPr>
            <p:ph type="sldNum" sz="quarter" idx="5"/>
          </p:nvPr>
        </p:nvSpPr>
        <p:spPr/>
        <p:txBody>
          <a:bodyPr/>
          <a:lstStyle/>
          <a:p>
            <a:fld id="{44ECEFEE-3311-4A19-9573-18CB3CEAAFCD}" type="slidenum">
              <a:rPr lang="zh-CN" altLang="en-US" smtClean="0"/>
              <a:t>12</a:t>
            </a:fld>
            <a:endParaRPr lang="zh-CN" altLang="en-US"/>
          </a:p>
        </p:txBody>
      </p:sp>
    </p:spTree>
    <p:extLst>
      <p:ext uri="{BB962C8B-B14F-4D97-AF65-F5344CB8AC3E}">
        <p14:creationId xmlns:p14="http://schemas.microsoft.com/office/powerpoint/2010/main" val="646587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Let’s first dive into our deadline aware scheduler. The goal of the scheduler is to send as many…. The challenge of the scheduler lies in the tradeoff between the urgency… Image there are two blocks, one is low priority but is about to miss the deadline. The other has high priority but the deadline is very far. Which block to send? Sending one block may cause the other missing deadline. We need a function to resolve the conflict between application specified priority and the deadline implied priority. We can calculate the real priority of the block using this function. Remaining time is estimated using this function. Then scheduler pick the block with highest real priority value. Our protocol provide 4 different modes of this function. Application can customize it if they want.</a:t>
            </a:r>
            <a:endParaRPr lang="zh-CN" altLang="en-US" dirty="0"/>
          </a:p>
        </p:txBody>
      </p:sp>
      <p:sp>
        <p:nvSpPr>
          <p:cNvPr id="4" name="灯片编号占位符 3"/>
          <p:cNvSpPr>
            <a:spLocks noGrp="1"/>
          </p:cNvSpPr>
          <p:nvPr>
            <p:ph type="sldNum" sz="quarter" idx="5"/>
          </p:nvPr>
        </p:nvSpPr>
        <p:spPr/>
        <p:txBody>
          <a:bodyPr/>
          <a:lstStyle/>
          <a:p>
            <a:fld id="{44ECEFEE-3311-4A19-9573-18CB3CEAAFCD}" type="slidenum">
              <a:rPr lang="zh-CN" altLang="en-US" smtClean="0"/>
              <a:t>13</a:t>
            </a:fld>
            <a:endParaRPr lang="zh-CN" altLang="en-US"/>
          </a:p>
        </p:txBody>
      </p:sp>
    </p:spTree>
    <p:extLst>
      <p:ext uri="{BB962C8B-B14F-4D97-AF65-F5344CB8AC3E}">
        <p14:creationId xmlns:p14="http://schemas.microsoft.com/office/powerpoint/2010/main" val="32659435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We also use FEC to deal with lossy environment. We all know the tail packet retransmission will increase the block completion time. So our adaptive FEC is only applied for tail packets. And only if the deadline is too tight for retransmission. We use following functions to calculate the redundancy rate for each priority, basically, the redundant rate need to cover for the loss rate and the higher priority block has higher redundancy.</a:t>
            </a:r>
            <a:endParaRPr lang="zh-CN" altLang="en-US" dirty="0"/>
          </a:p>
        </p:txBody>
      </p:sp>
      <p:sp>
        <p:nvSpPr>
          <p:cNvPr id="4" name="灯片编号占位符 3"/>
          <p:cNvSpPr>
            <a:spLocks noGrp="1"/>
          </p:cNvSpPr>
          <p:nvPr>
            <p:ph type="sldNum" sz="quarter" idx="5"/>
          </p:nvPr>
        </p:nvSpPr>
        <p:spPr/>
        <p:txBody>
          <a:bodyPr/>
          <a:lstStyle/>
          <a:p>
            <a:fld id="{44ECEFEE-3311-4A19-9573-18CB3CEAAFCD}" type="slidenum">
              <a:rPr lang="zh-CN" altLang="en-US" smtClean="0"/>
              <a:t>14</a:t>
            </a:fld>
            <a:endParaRPr lang="zh-CN" altLang="en-US"/>
          </a:p>
        </p:txBody>
      </p:sp>
    </p:spTree>
    <p:extLst>
      <p:ext uri="{BB962C8B-B14F-4D97-AF65-F5344CB8AC3E}">
        <p14:creationId xmlns:p14="http://schemas.microsoft.com/office/powerpoint/2010/main" val="3268152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239D1-395D-784F-B202-DC0F72D970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94EFD84-BB03-CF4E-B06E-34C6515335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40069F2-36B2-6342-B29A-75EB02E32E84}"/>
              </a:ext>
            </a:extLst>
          </p:cNvPr>
          <p:cNvSpPr>
            <a:spLocks noGrp="1"/>
          </p:cNvSpPr>
          <p:nvPr>
            <p:ph type="dt" sz="half" idx="10"/>
          </p:nvPr>
        </p:nvSpPr>
        <p:spPr/>
        <p:txBody>
          <a:bodyPr/>
          <a:lstStyle/>
          <a:p>
            <a:fld id="{B161E43C-4BA6-D342-84FC-4CF345869263}" type="datetimeFigureOut">
              <a:rPr lang="en-US" smtClean="0"/>
              <a:t>8/17/19</a:t>
            </a:fld>
            <a:endParaRPr lang="en-US"/>
          </a:p>
        </p:txBody>
      </p:sp>
      <p:sp>
        <p:nvSpPr>
          <p:cNvPr id="5" name="Footer Placeholder 4">
            <a:extLst>
              <a:ext uri="{FF2B5EF4-FFF2-40B4-BE49-F238E27FC236}">
                <a16:creationId xmlns:a16="http://schemas.microsoft.com/office/drawing/2014/main" id="{53F25C94-951C-6744-B147-05D1B76D3B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AE9FF9-0A84-4E49-A76D-C323F0E3971C}"/>
              </a:ext>
            </a:extLst>
          </p:cNvPr>
          <p:cNvSpPr>
            <a:spLocks noGrp="1"/>
          </p:cNvSpPr>
          <p:nvPr>
            <p:ph type="sldNum" sz="quarter" idx="12"/>
          </p:nvPr>
        </p:nvSpPr>
        <p:spPr/>
        <p:txBody>
          <a:bodyPr/>
          <a:lstStyle/>
          <a:p>
            <a:fld id="{22A88389-E2E8-F64C-8C4C-990D14B50BE9}" type="slidenum">
              <a:rPr lang="en-US" smtClean="0"/>
              <a:t>‹#›</a:t>
            </a:fld>
            <a:endParaRPr lang="en-US"/>
          </a:p>
        </p:txBody>
      </p:sp>
    </p:spTree>
    <p:extLst>
      <p:ext uri="{BB962C8B-B14F-4D97-AF65-F5344CB8AC3E}">
        <p14:creationId xmlns:p14="http://schemas.microsoft.com/office/powerpoint/2010/main" val="2115616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D22D5-516D-0145-82DD-AF1A839B86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5447F93-E64B-8848-AA3A-B398A858D8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5FDCF5-96E4-F04D-8E66-64E26F795DC8}"/>
              </a:ext>
            </a:extLst>
          </p:cNvPr>
          <p:cNvSpPr>
            <a:spLocks noGrp="1"/>
          </p:cNvSpPr>
          <p:nvPr>
            <p:ph type="dt" sz="half" idx="10"/>
          </p:nvPr>
        </p:nvSpPr>
        <p:spPr/>
        <p:txBody>
          <a:bodyPr/>
          <a:lstStyle/>
          <a:p>
            <a:fld id="{B161E43C-4BA6-D342-84FC-4CF345869263}" type="datetimeFigureOut">
              <a:rPr lang="en-US" smtClean="0"/>
              <a:t>8/17/19</a:t>
            </a:fld>
            <a:endParaRPr lang="en-US"/>
          </a:p>
        </p:txBody>
      </p:sp>
      <p:sp>
        <p:nvSpPr>
          <p:cNvPr id="5" name="Footer Placeholder 4">
            <a:extLst>
              <a:ext uri="{FF2B5EF4-FFF2-40B4-BE49-F238E27FC236}">
                <a16:creationId xmlns:a16="http://schemas.microsoft.com/office/drawing/2014/main" id="{24740E05-4220-0B4F-AA9A-800BFB0C82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CDCA97-B45C-B74B-9AF9-B2A2436D835B}"/>
              </a:ext>
            </a:extLst>
          </p:cNvPr>
          <p:cNvSpPr>
            <a:spLocks noGrp="1"/>
          </p:cNvSpPr>
          <p:nvPr>
            <p:ph type="sldNum" sz="quarter" idx="12"/>
          </p:nvPr>
        </p:nvSpPr>
        <p:spPr/>
        <p:txBody>
          <a:bodyPr/>
          <a:lstStyle/>
          <a:p>
            <a:fld id="{22A88389-E2E8-F64C-8C4C-990D14B50BE9}" type="slidenum">
              <a:rPr lang="en-US" smtClean="0"/>
              <a:t>‹#›</a:t>
            </a:fld>
            <a:endParaRPr lang="en-US"/>
          </a:p>
        </p:txBody>
      </p:sp>
    </p:spTree>
    <p:extLst>
      <p:ext uri="{BB962C8B-B14F-4D97-AF65-F5344CB8AC3E}">
        <p14:creationId xmlns:p14="http://schemas.microsoft.com/office/powerpoint/2010/main" val="2777688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47C4D4-D017-6F40-8307-7F1CEBA7A0C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9D0292-A30A-CD41-A505-7A899AB821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EF5B69-95C4-E54B-BF49-13C153F8D6B2}"/>
              </a:ext>
            </a:extLst>
          </p:cNvPr>
          <p:cNvSpPr>
            <a:spLocks noGrp="1"/>
          </p:cNvSpPr>
          <p:nvPr>
            <p:ph type="dt" sz="half" idx="10"/>
          </p:nvPr>
        </p:nvSpPr>
        <p:spPr/>
        <p:txBody>
          <a:bodyPr/>
          <a:lstStyle/>
          <a:p>
            <a:fld id="{B161E43C-4BA6-D342-84FC-4CF345869263}" type="datetimeFigureOut">
              <a:rPr lang="en-US" smtClean="0"/>
              <a:t>8/17/19</a:t>
            </a:fld>
            <a:endParaRPr lang="en-US"/>
          </a:p>
        </p:txBody>
      </p:sp>
      <p:sp>
        <p:nvSpPr>
          <p:cNvPr id="5" name="Footer Placeholder 4">
            <a:extLst>
              <a:ext uri="{FF2B5EF4-FFF2-40B4-BE49-F238E27FC236}">
                <a16:creationId xmlns:a16="http://schemas.microsoft.com/office/drawing/2014/main" id="{E0038BDE-A2FF-6D46-B92C-2CAB298403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2B67F2-B480-9446-A0CE-65862A26CCDB}"/>
              </a:ext>
            </a:extLst>
          </p:cNvPr>
          <p:cNvSpPr>
            <a:spLocks noGrp="1"/>
          </p:cNvSpPr>
          <p:nvPr>
            <p:ph type="sldNum" sz="quarter" idx="12"/>
          </p:nvPr>
        </p:nvSpPr>
        <p:spPr/>
        <p:txBody>
          <a:bodyPr/>
          <a:lstStyle/>
          <a:p>
            <a:fld id="{22A88389-E2E8-F64C-8C4C-990D14B50BE9}" type="slidenum">
              <a:rPr lang="en-US" smtClean="0"/>
              <a:t>‹#›</a:t>
            </a:fld>
            <a:endParaRPr lang="en-US"/>
          </a:p>
        </p:txBody>
      </p:sp>
    </p:spTree>
    <p:extLst>
      <p:ext uri="{BB962C8B-B14F-4D97-AF65-F5344CB8AC3E}">
        <p14:creationId xmlns:p14="http://schemas.microsoft.com/office/powerpoint/2010/main" val="255245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B1A06-CE52-0C46-B0A1-BCD36316CD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F18222-3628-B845-AEEF-8ADADC1CE3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1C5C01-3D4C-B547-ABB6-94084302EB97}"/>
              </a:ext>
            </a:extLst>
          </p:cNvPr>
          <p:cNvSpPr>
            <a:spLocks noGrp="1"/>
          </p:cNvSpPr>
          <p:nvPr>
            <p:ph type="dt" sz="half" idx="10"/>
          </p:nvPr>
        </p:nvSpPr>
        <p:spPr/>
        <p:txBody>
          <a:bodyPr/>
          <a:lstStyle/>
          <a:p>
            <a:fld id="{B161E43C-4BA6-D342-84FC-4CF345869263}" type="datetimeFigureOut">
              <a:rPr lang="en-US" smtClean="0"/>
              <a:t>8/17/19</a:t>
            </a:fld>
            <a:endParaRPr lang="en-US"/>
          </a:p>
        </p:txBody>
      </p:sp>
      <p:sp>
        <p:nvSpPr>
          <p:cNvPr id="5" name="Footer Placeholder 4">
            <a:extLst>
              <a:ext uri="{FF2B5EF4-FFF2-40B4-BE49-F238E27FC236}">
                <a16:creationId xmlns:a16="http://schemas.microsoft.com/office/drawing/2014/main" id="{62EEC703-0698-C34C-A30A-59D4E9A1AD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CDA922-7BEB-D64A-A5EF-6123602388DC}"/>
              </a:ext>
            </a:extLst>
          </p:cNvPr>
          <p:cNvSpPr>
            <a:spLocks noGrp="1"/>
          </p:cNvSpPr>
          <p:nvPr>
            <p:ph type="sldNum" sz="quarter" idx="12"/>
          </p:nvPr>
        </p:nvSpPr>
        <p:spPr/>
        <p:txBody>
          <a:bodyPr/>
          <a:lstStyle/>
          <a:p>
            <a:fld id="{22A88389-E2E8-F64C-8C4C-990D14B50BE9}" type="slidenum">
              <a:rPr lang="en-US" smtClean="0"/>
              <a:t>‹#›</a:t>
            </a:fld>
            <a:endParaRPr lang="en-US"/>
          </a:p>
        </p:txBody>
      </p:sp>
    </p:spTree>
    <p:extLst>
      <p:ext uri="{BB962C8B-B14F-4D97-AF65-F5344CB8AC3E}">
        <p14:creationId xmlns:p14="http://schemas.microsoft.com/office/powerpoint/2010/main" val="1699808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55149-B488-C244-B9AA-2D9EACE573A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3A3065-2A76-3F43-B743-50E0EE55EF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83EE48-27F1-024C-9F82-9B638A078B35}"/>
              </a:ext>
            </a:extLst>
          </p:cNvPr>
          <p:cNvSpPr>
            <a:spLocks noGrp="1"/>
          </p:cNvSpPr>
          <p:nvPr>
            <p:ph type="dt" sz="half" idx="10"/>
          </p:nvPr>
        </p:nvSpPr>
        <p:spPr/>
        <p:txBody>
          <a:bodyPr/>
          <a:lstStyle/>
          <a:p>
            <a:fld id="{B161E43C-4BA6-D342-84FC-4CF345869263}" type="datetimeFigureOut">
              <a:rPr lang="en-US" smtClean="0"/>
              <a:t>8/17/19</a:t>
            </a:fld>
            <a:endParaRPr lang="en-US"/>
          </a:p>
        </p:txBody>
      </p:sp>
      <p:sp>
        <p:nvSpPr>
          <p:cNvPr id="5" name="Footer Placeholder 4">
            <a:extLst>
              <a:ext uri="{FF2B5EF4-FFF2-40B4-BE49-F238E27FC236}">
                <a16:creationId xmlns:a16="http://schemas.microsoft.com/office/drawing/2014/main" id="{F8DC7918-A47D-0C4D-83D2-40271212D3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93FDB7-4D27-7048-9F66-C99160216C9C}"/>
              </a:ext>
            </a:extLst>
          </p:cNvPr>
          <p:cNvSpPr>
            <a:spLocks noGrp="1"/>
          </p:cNvSpPr>
          <p:nvPr>
            <p:ph type="sldNum" sz="quarter" idx="12"/>
          </p:nvPr>
        </p:nvSpPr>
        <p:spPr/>
        <p:txBody>
          <a:bodyPr/>
          <a:lstStyle/>
          <a:p>
            <a:fld id="{22A88389-E2E8-F64C-8C4C-990D14B50BE9}" type="slidenum">
              <a:rPr lang="en-US" smtClean="0"/>
              <a:t>‹#›</a:t>
            </a:fld>
            <a:endParaRPr lang="en-US"/>
          </a:p>
        </p:txBody>
      </p:sp>
    </p:spTree>
    <p:extLst>
      <p:ext uri="{BB962C8B-B14F-4D97-AF65-F5344CB8AC3E}">
        <p14:creationId xmlns:p14="http://schemas.microsoft.com/office/powerpoint/2010/main" val="31818745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E84EB-A160-1049-A9C5-AF3082F905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97BC401-A058-574B-80BA-77F2B7B32C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EBD4455-1DBB-D442-B4A4-86421937C1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8E3F597-1F34-4941-B8F1-2A7984F42DEB}"/>
              </a:ext>
            </a:extLst>
          </p:cNvPr>
          <p:cNvSpPr>
            <a:spLocks noGrp="1"/>
          </p:cNvSpPr>
          <p:nvPr>
            <p:ph type="dt" sz="half" idx="10"/>
          </p:nvPr>
        </p:nvSpPr>
        <p:spPr/>
        <p:txBody>
          <a:bodyPr/>
          <a:lstStyle/>
          <a:p>
            <a:fld id="{B161E43C-4BA6-D342-84FC-4CF345869263}" type="datetimeFigureOut">
              <a:rPr lang="en-US" smtClean="0"/>
              <a:t>8/17/19</a:t>
            </a:fld>
            <a:endParaRPr lang="en-US"/>
          </a:p>
        </p:txBody>
      </p:sp>
      <p:sp>
        <p:nvSpPr>
          <p:cNvPr id="6" name="Footer Placeholder 5">
            <a:extLst>
              <a:ext uri="{FF2B5EF4-FFF2-40B4-BE49-F238E27FC236}">
                <a16:creationId xmlns:a16="http://schemas.microsoft.com/office/drawing/2014/main" id="{A27A92C9-45FA-2549-8A64-49B5E0E621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5BC0E0-035B-F44D-92FD-A5D0D0ED2F7F}"/>
              </a:ext>
            </a:extLst>
          </p:cNvPr>
          <p:cNvSpPr>
            <a:spLocks noGrp="1"/>
          </p:cNvSpPr>
          <p:nvPr>
            <p:ph type="sldNum" sz="quarter" idx="12"/>
          </p:nvPr>
        </p:nvSpPr>
        <p:spPr/>
        <p:txBody>
          <a:bodyPr/>
          <a:lstStyle/>
          <a:p>
            <a:fld id="{22A88389-E2E8-F64C-8C4C-990D14B50BE9}" type="slidenum">
              <a:rPr lang="en-US" smtClean="0"/>
              <a:t>‹#›</a:t>
            </a:fld>
            <a:endParaRPr lang="en-US"/>
          </a:p>
        </p:txBody>
      </p:sp>
    </p:spTree>
    <p:extLst>
      <p:ext uri="{BB962C8B-B14F-4D97-AF65-F5344CB8AC3E}">
        <p14:creationId xmlns:p14="http://schemas.microsoft.com/office/powerpoint/2010/main" val="4046627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62DA6-32FB-C045-80E1-AE66766004D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346F79-5AB7-2048-BC04-0A36D9EDFF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EB2F263-F548-AE46-B2BD-29FC48C6FF1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07229A-3F71-7049-918C-CA999C95EE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DEF587-7FE1-1446-A7A2-9F7668DB5C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4C57C8-FADD-254F-B9C2-8DC69B4DDCA7}"/>
              </a:ext>
            </a:extLst>
          </p:cNvPr>
          <p:cNvSpPr>
            <a:spLocks noGrp="1"/>
          </p:cNvSpPr>
          <p:nvPr>
            <p:ph type="dt" sz="half" idx="10"/>
          </p:nvPr>
        </p:nvSpPr>
        <p:spPr/>
        <p:txBody>
          <a:bodyPr/>
          <a:lstStyle/>
          <a:p>
            <a:fld id="{B161E43C-4BA6-D342-84FC-4CF345869263}" type="datetimeFigureOut">
              <a:rPr lang="en-US" smtClean="0"/>
              <a:t>8/17/19</a:t>
            </a:fld>
            <a:endParaRPr lang="en-US"/>
          </a:p>
        </p:txBody>
      </p:sp>
      <p:sp>
        <p:nvSpPr>
          <p:cNvPr id="8" name="Footer Placeholder 7">
            <a:extLst>
              <a:ext uri="{FF2B5EF4-FFF2-40B4-BE49-F238E27FC236}">
                <a16:creationId xmlns:a16="http://schemas.microsoft.com/office/drawing/2014/main" id="{F6BD2B5D-8FDA-5843-9BE6-83B6FACB2BA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35FBAA-E049-454A-A9E3-4BE0E3B1D860}"/>
              </a:ext>
            </a:extLst>
          </p:cNvPr>
          <p:cNvSpPr>
            <a:spLocks noGrp="1"/>
          </p:cNvSpPr>
          <p:nvPr>
            <p:ph type="sldNum" sz="quarter" idx="12"/>
          </p:nvPr>
        </p:nvSpPr>
        <p:spPr/>
        <p:txBody>
          <a:bodyPr/>
          <a:lstStyle/>
          <a:p>
            <a:fld id="{22A88389-E2E8-F64C-8C4C-990D14B50BE9}" type="slidenum">
              <a:rPr lang="en-US" smtClean="0"/>
              <a:t>‹#›</a:t>
            </a:fld>
            <a:endParaRPr lang="en-US"/>
          </a:p>
        </p:txBody>
      </p:sp>
    </p:spTree>
    <p:extLst>
      <p:ext uri="{BB962C8B-B14F-4D97-AF65-F5344CB8AC3E}">
        <p14:creationId xmlns:p14="http://schemas.microsoft.com/office/powerpoint/2010/main" val="325353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818E4-862F-DE41-98D2-F74B1E9767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EDC1308-F309-D548-8902-91C12EBD10E9}"/>
              </a:ext>
            </a:extLst>
          </p:cNvPr>
          <p:cNvSpPr>
            <a:spLocks noGrp="1"/>
          </p:cNvSpPr>
          <p:nvPr>
            <p:ph type="dt" sz="half" idx="10"/>
          </p:nvPr>
        </p:nvSpPr>
        <p:spPr/>
        <p:txBody>
          <a:bodyPr/>
          <a:lstStyle/>
          <a:p>
            <a:fld id="{B161E43C-4BA6-D342-84FC-4CF345869263}" type="datetimeFigureOut">
              <a:rPr lang="en-US" smtClean="0"/>
              <a:t>8/17/19</a:t>
            </a:fld>
            <a:endParaRPr lang="en-US"/>
          </a:p>
        </p:txBody>
      </p:sp>
      <p:sp>
        <p:nvSpPr>
          <p:cNvPr id="4" name="Footer Placeholder 3">
            <a:extLst>
              <a:ext uri="{FF2B5EF4-FFF2-40B4-BE49-F238E27FC236}">
                <a16:creationId xmlns:a16="http://schemas.microsoft.com/office/drawing/2014/main" id="{F6A02811-54CD-2045-AD49-87241EC0023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90D1CB8-8542-2743-A38E-4366E16CAD8F}"/>
              </a:ext>
            </a:extLst>
          </p:cNvPr>
          <p:cNvSpPr>
            <a:spLocks noGrp="1"/>
          </p:cNvSpPr>
          <p:nvPr>
            <p:ph type="sldNum" sz="quarter" idx="12"/>
          </p:nvPr>
        </p:nvSpPr>
        <p:spPr/>
        <p:txBody>
          <a:bodyPr/>
          <a:lstStyle/>
          <a:p>
            <a:fld id="{22A88389-E2E8-F64C-8C4C-990D14B50BE9}" type="slidenum">
              <a:rPr lang="en-US" smtClean="0"/>
              <a:t>‹#›</a:t>
            </a:fld>
            <a:endParaRPr lang="en-US"/>
          </a:p>
        </p:txBody>
      </p:sp>
    </p:spTree>
    <p:extLst>
      <p:ext uri="{BB962C8B-B14F-4D97-AF65-F5344CB8AC3E}">
        <p14:creationId xmlns:p14="http://schemas.microsoft.com/office/powerpoint/2010/main" val="25040528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1DE7A0-78DE-EB4E-BC6F-E8F4139ED9FF}"/>
              </a:ext>
            </a:extLst>
          </p:cNvPr>
          <p:cNvSpPr>
            <a:spLocks noGrp="1"/>
          </p:cNvSpPr>
          <p:nvPr>
            <p:ph type="dt" sz="half" idx="10"/>
          </p:nvPr>
        </p:nvSpPr>
        <p:spPr/>
        <p:txBody>
          <a:bodyPr/>
          <a:lstStyle/>
          <a:p>
            <a:fld id="{B161E43C-4BA6-D342-84FC-4CF345869263}" type="datetimeFigureOut">
              <a:rPr lang="en-US" smtClean="0"/>
              <a:t>8/17/19</a:t>
            </a:fld>
            <a:endParaRPr lang="en-US"/>
          </a:p>
        </p:txBody>
      </p:sp>
      <p:sp>
        <p:nvSpPr>
          <p:cNvPr id="3" name="Footer Placeholder 2">
            <a:extLst>
              <a:ext uri="{FF2B5EF4-FFF2-40B4-BE49-F238E27FC236}">
                <a16:creationId xmlns:a16="http://schemas.microsoft.com/office/drawing/2014/main" id="{2944AEF2-9AEE-444E-838A-FC7BC6D1472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F94246A-258A-CA45-BE66-850FC7A2962C}"/>
              </a:ext>
            </a:extLst>
          </p:cNvPr>
          <p:cNvSpPr>
            <a:spLocks noGrp="1"/>
          </p:cNvSpPr>
          <p:nvPr>
            <p:ph type="sldNum" sz="quarter" idx="12"/>
          </p:nvPr>
        </p:nvSpPr>
        <p:spPr/>
        <p:txBody>
          <a:bodyPr/>
          <a:lstStyle/>
          <a:p>
            <a:fld id="{22A88389-E2E8-F64C-8C4C-990D14B50BE9}" type="slidenum">
              <a:rPr lang="en-US" smtClean="0"/>
              <a:t>‹#›</a:t>
            </a:fld>
            <a:endParaRPr lang="en-US"/>
          </a:p>
        </p:txBody>
      </p:sp>
    </p:spTree>
    <p:extLst>
      <p:ext uri="{BB962C8B-B14F-4D97-AF65-F5344CB8AC3E}">
        <p14:creationId xmlns:p14="http://schemas.microsoft.com/office/powerpoint/2010/main" val="3907243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42B6D-DA15-CB44-B8DA-1BC7B4E728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ADE272F-86BA-BA44-9412-A344B60D3B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B7B2009-957C-0143-990C-5D35E9BE5A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9B04FD-375F-134E-9DA0-EDF39D63509F}"/>
              </a:ext>
            </a:extLst>
          </p:cNvPr>
          <p:cNvSpPr>
            <a:spLocks noGrp="1"/>
          </p:cNvSpPr>
          <p:nvPr>
            <p:ph type="dt" sz="half" idx="10"/>
          </p:nvPr>
        </p:nvSpPr>
        <p:spPr/>
        <p:txBody>
          <a:bodyPr/>
          <a:lstStyle/>
          <a:p>
            <a:fld id="{B161E43C-4BA6-D342-84FC-4CF345869263}" type="datetimeFigureOut">
              <a:rPr lang="en-US" smtClean="0"/>
              <a:t>8/17/19</a:t>
            </a:fld>
            <a:endParaRPr lang="en-US"/>
          </a:p>
        </p:txBody>
      </p:sp>
      <p:sp>
        <p:nvSpPr>
          <p:cNvPr id="6" name="Footer Placeholder 5">
            <a:extLst>
              <a:ext uri="{FF2B5EF4-FFF2-40B4-BE49-F238E27FC236}">
                <a16:creationId xmlns:a16="http://schemas.microsoft.com/office/drawing/2014/main" id="{ADFE3ED3-14F2-0348-8A60-A392E18153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9721CA-905B-2C46-AF54-3016B8444B84}"/>
              </a:ext>
            </a:extLst>
          </p:cNvPr>
          <p:cNvSpPr>
            <a:spLocks noGrp="1"/>
          </p:cNvSpPr>
          <p:nvPr>
            <p:ph type="sldNum" sz="quarter" idx="12"/>
          </p:nvPr>
        </p:nvSpPr>
        <p:spPr/>
        <p:txBody>
          <a:bodyPr/>
          <a:lstStyle/>
          <a:p>
            <a:fld id="{22A88389-E2E8-F64C-8C4C-990D14B50BE9}" type="slidenum">
              <a:rPr lang="en-US" smtClean="0"/>
              <a:t>‹#›</a:t>
            </a:fld>
            <a:endParaRPr lang="en-US"/>
          </a:p>
        </p:txBody>
      </p:sp>
    </p:spTree>
    <p:extLst>
      <p:ext uri="{BB962C8B-B14F-4D97-AF65-F5344CB8AC3E}">
        <p14:creationId xmlns:p14="http://schemas.microsoft.com/office/powerpoint/2010/main" val="963567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3E9C8-4193-DD4B-8D8A-197C62B715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D361B6F-E0A5-F947-8554-A6B5FC003E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DA4FCE-272A-6A42-91DE-99C9E8E7F2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3FF325-F958-6548-8D84-F23AECEB0A48}"/>
              </a:ext>
            </a:extLst>
          </p:cNvPr>
          <p:cNvSpPr>
            <a:spLocks noGrp="1"/>
          </p:cNvSpPr>
          <p:nvPr>
            <p:ph type="dt" sz="half" idx="10"/>
          </p:nvPr>
        </p:nvSpPr>
        <p:spPr/>
        <p:txBody>
          <a:bodyPr/>
          <a:lstStyle/>
          <a:p>
            <a:fld id="{B161E43C-4BA6-D342-84FC-4CF345869263}" type="datetimeFigureOut">
              <a:rPr lang="en-US" smtClean="0"/>
              <a:t>8/17/19</a:t>
            </a:fld>
            <a:endParaRPr lang="en-US"/>
          </a:p>
        </p:txBody>
      </p:sp>
      <p:sp>
        <p:nvSpPr>
          <p:cNvPr id="6" name="Footer Placeholder 5">
            <a:extLst>
              <a:ext uri="{FF2B5EF4-FFF2-40B4-BE49-F238E27FC236}">
                <a16:creationId xmlns:a16="http://schemas.microsoft.com/office/drawing/2014/main" id="{02EF50D1-0961-6C41-AF25-89A4E26463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8653F2-C273-3A41-8FE4-F3EA86B7659E}"/>
              </a:ext>
            </a:extLst>
          </p:cNvPr>
          <p:cNvSpPr>
            <a:spLocks noGrp="1"/>
          </p:cNvSpPr>
          <p:nvPr>
            <p:ph type="sldNum" sz="quarter" idx="12"/>
          </p:nvPr>
        </p:nvSpPr>
        <p:spPr/>
        <p:txBody>
          <a:bodyPr/>
          <a:lstStyle/>
          <a:p>
            <a:fld id="{22A88389-E2E8-F64C-8C4C-990D14B50BE9}" type="slidenum">
              <a:rPr lang="en-US" smtClean="0"/>
              <a:t>‹#›</a:t>
            </a:fld>
            <a:endParaRPr lang="en-US"/>
          </a:p>
        </p:txBody>
      </p:sp>
    </p:spTree>
    <p:extLst>
      <p:ext uri="{BB962C8B-B14F-4D97-AF65-F5344CB8AC3E}">
        <p14:creationId xmlns:p14="http://schemas.microsoft.com/office/powerpoint/2010/main" val="2682143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70C180-B8E1-7945-B8F8-D999931D80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A060724-258B-9D43-A775-A1D2A8701B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807088-94DF-CF4F-87CB-612D1D2F6E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61E43C-4BA6-D342-84FC-4CF345869263}" type="datetimeFigureOut">
              <a:rPr lang="en-US" smtClean="0"/>
              <a:t>8/17/19</a:t>
            </a:fld>
            <a:endParaRPr lang="en-US"/>
          </a:p>
        </p:txBody>
      </p:sp>
      <p:sp>
        <p:nvSpPr>
          <p:cNvPr id="5" name="Footer Placeholder 4">
            <a:extLst>
              <a:ext uri="{FF2B5EF4-FFF2-40B4-BE49-F238E27FC236}">
                <a16:creationId xmlns:a16="http://schemas.microsoft.com/office/drawing/2014/main" id="{B1323595-A905-4946-AADF-5E2702BA20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24EC837-355D-A641-B85E-446F8773FE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A88389-E2E8-F64C-8C4C-990D14B50BE9}" type="slidenum">
              <a:rPr lang="en-US" smtClean="0"/>
              <a:t>‹#›</a:t>
            </a:fld>
            <a:endParaRPr lang="en-US"/>
          </a:p>
        </p:txBody>
      </p:sp>
    </p:spTree>
    <p:extLst>
      <p:ext uri="{BB962C8B-B14F-4D97-AF65-F5344CB8AC3E}">
        <p14:creationId xmlns:p14="http://schemas.microsoft.com/office/powerpoint/2010/main" val="39115430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9.tiff"/></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1.ieee802.org/tsn/" TargetMode="External"/><Relationship Id="rId2" Type="http://schemas.openxmlformats.org/officeDocument/2006/relationships/hyperlink" Target="https://datatracker.ietf.org/wg/detnet/about/"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xml"/><Relationship Id="rId5" Type="http://schemas.openxmlformats.org/officeDocument/2006/relationships/image" Target="../media/image4.png"/><Relationship Id="rId4" Type="http://schemas.openxmlformats.org/officeDocument/2006/relationships/image" Target="../media/image3.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8.tif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578F0-1DC2-4F47-ACE0-1E479B79C369}"/>
              </a:ext>
            </a:extLst>
          </p:cNvPr>
          <p:cNvSpPr>
            <a:spLocks noGrp="1"/>
          </p:cNvSpPr>
          <p:nvPr>
            <p:ph type="ctrTitle"/>
          </p:nvPr>
        </p:nvSpPr>
        <p:spPr/>
        <p:txBody>
          <a:bodyPr/>
          <a:lstStyle/>
          <a:p>
            <a:r>
              <a:rPr lang="en-US"/>
              <a:t>Deadline-aware Transport Protocol</a:t>
            </a:r>
          </a:p>
        </p:txBody>
      </p:sp>
      <p:sp>
        <p:nvSpPr>
          <p:cNvPr id="3" name="Subtitle 2">
            <a:extLst>
              <a:ext uri="{FF2B5EF4-FFF2-40B4-BE49-F238E27FC236}">
                <a16:creationId xmlns:a16="http://schemas.microsoft.com/office/drawing/2014/main" id="{EA25B798-601F-B04B-90B2-8366BCFCBB9A}"/>
              </a:ext>
            </a:extLst>
          </p:cNvPr>
          <p:cNvSpPr>
            <a:spLocks noGrp="1"/>
          </p:cNvSpPr>
          <p:nvPr>
            <p:ph type="subTitle" idx="1"/>
          </p:nvPr>
        </p:nvSpPr>
        <p:spPr/>
        <p:txBody>
          <a:bodyPr>
            <a:normAutofit/>
          </a:bodyPr>
          <a:lstStyle/>
          <a:p>
            <a:r>
              <a:rPr lang="en-US" b="1" dirty="0"/>
              <a:t>Hang Shi</a:t>
            </a:r>
            <a:r>
              <a:rPr lang="en-US" baseline="30000" dirty="0"/>
              <a:t>1</a:t>
            </a:r>
            <a:r>
              <a:rPr lang="en-US" dirty="0"/>
              <a:t>, Yong</a:t>
            </a:r>
            <a:r>
              <a:rPr lang="zh-CN" altLang="en-US" dirty="0"/>
              <a:t> </a:t>
            </a:r>
            <a:r>
              <a:rPr lang="en-US" altLang="zh-CN" dirty="0"/>
              <a:t>Cui</a:t>
            </a:r>
            <a:r>
              <a:rPr lang="en-US" altLang="zh-CN" baseline="30000" dirty="0"/>
              <a:t>1</a:t>
            </a:r>
            <a:r>
              <a:rPr lang="en-US" altLang="zh-CN" dirty="0"/>
              <a:t>,</a:t>
            </a:r>
            <a:r>
              <a:rPr lang="zh-CN" altLang="en-US" dirty="0"/>
              <a:t> </a:t>
            </a:r>
            <a:r>
              <a:rPr lang="en-US" dirty="0"/>
              <a:t>Feng</a:t>
            </a:r>
            <a:r>
              <a:rPr lang="zh-CN" altLang="en-US" dirty="0"/>
              <a:t> </a:t>
            </a:r>
            <a:r>
              <a:rPr lang="en-US" altLang="zh-CN" dirty="0"/>
              <a:t>Qian</a:t>
            </a:r>
            <a:r>
              <a:rPr lang="en-US" altLang="zh-CN" baseline="30000" dirty="0"/>
              <a:t>2</a:t>
            </a:r>
            <a:r>
              <a:rPr lang="en-US" altLang="zh-CN" dirty="0"/>
              <a:t>, </a:t>
            </a:r>
            <a:r>
              <a:rPr lang="en-US" dirty="0" err="1"/>
              <a:t>Yuming</a:t>
            </a:r>
            <a:r>
              <a:rPr lang="zh-CN" altLang="en-US" dirty="0"/>
              <a:t> </a:t>
            </a:r>
            <a:r>
              <a:rPr lang="en-US" altLang="zh-CN" dirty="0"/>
              <a:t>Hu</a:t>
            </a:r>
            <a:r>
              <a:rPr lang="en-US" altLang="zh-CN" baseline="30000" dirty="0"/>
              <a:t>1</a:t>
            </a:r>
          </a:p>
          <a:p>
            <a:r>
              <a:rPr lang="en-US" altLang="zh-CN" baseline="30000" dirty="0"/>
              <a:t>1</a:t>
            </a:r>
            <a:r>
              <a:rPr lang="en-US" altLang="zh-CN" dirty="0"/>
              <a:t>Tsinghua University, </a:t>
            </a:r>
            <a:r>
              <a:rPr lang="en-US" altLang="zh-CN" baseline="30000" dirty="0"/>
              <a:t>2</a:t>
            </a:r>
            <a:r>
              <a:rPr lang="en-US" altLang="zh-CN" dirty="0"/>
              <a:t>University of Minnesota – Twin cities</a:t>
            </a:r>
          </a:p>
        </p:txBody>
      </p:sp>
      <p:pic>
        <p:nvPicPr>
          <p:cNvPr id="3074" name="Picture 2" descr="Image result for tsinghua university logo">
            <a:extLst>
              <a:ext uri="{FF2B5EF4-FFF2-40B4-BE49-F238E27FC236}">
                <a16:creationId xmlns:a16="http://schemas.microsoft.com/office/drawing/2014/main" id="{BDEC2CC2-1ED0-4C9D-AE83-1BE512C0ED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0175" y="5087937"/>
            <a:ext cx="3705225" cy="122872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University of Minnesota block M and wordmark">
            <a:extLst>
              <a:ext uri="{FF2B5EF4-FFF2-40B4-BE49-F238E27FC236}">
                <a16:creationId xmlns:a16="http://schemas.microsoft.com/office/drawing/2014/main" id="{705D6B38-2209-4194-A787-EFCA962439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5425" y="5349874"/>
            <a:ext cx="5486400" cy="704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026565"/>
      </p:ext>
    </p:extLst>
  </p:cSld>
  <p:clrMapOvr>
    <a:masterClrMapping/>
  </p:clrMapOvr>
  <mc:AlternateContent xmlns:mc="http://schemas.openxmlformats.org/markup-compatibility/2006" xmlns:p14="http://schemas.microsoft.com/office/powerpoint/2010/main">
    <mc:Choice Requires="p14">
      <p:transition spd="slow" p14:dur="2000" advTm="14814"/>
    </mc:Choice>
    <mc:Fallback xmlns="">
      <p:transition spd="slow" advTm="1481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F85B-5176-3842-A788-E99CE8394E3B}"/>
              </a:ext>
            </a:extLst>
          </p:cNvPr>
          <p:cNvSpPr>
            <a:spLocks noGrp="1"/>
          </p:cNvSpPr>
          <p:nvPr>
            <p:ph type="title"/>
          </p:nvPr>
        </p:nvSpPr>
        <p:spPr/>
        <p:txBody>
          <a:bodyPr/>
          <a:lstStyle/>
          <a:p>
            <a:r>
              <a:rPr lang="en-US" dirty="0"/>
              <a:t>Our solution: DTP(Deadline-aware Transport Protocol)</a:t>
            </a:r>
          </a:p>
        </p:txBody>
      </p:sp>
      <p:sp>
        <p:nvSpPr>
          <p:cNvPr id="3" name="Content Placeholder 2">
            <a:extLst>
              <a:ext uri="{FF2B5EF4-FFF2-40B4-BE49-F238E27FC236}">
                <a16:creationId xmlns:a16="http://schemas.microsoft.com/office/drawing/2014/main" id="{B77BBC11-CCE3-2546-B6D0-DA7BF7285D65}"/>
              </a:ext>
            </a:extLst>
          </p:cNvPr>
          <p:cNvSpPr>
            <a:spLocks noGrp="1"/>
          </p:cNvSpPr>
          <p:nvPr>
            <p:ph idx="1"/>
          </p:nvPr>
        </p:nvSpPr>
        <p:spPr/>
        <p:txBody>
          <a:bodyPr/>
          <a:lstStyle/>
          <a:p>
            <a:r>
              <a:rPr lang="en-US" dirty="0"/>
              <a:t>Built on top of QUIC. Easy deployment</a:t>
            </a:r>
          </a:p>
          <a:p>
            <a:r>
              <a:rPr lang="en-US" dirty="0"/>
              <a:t>Allocate resource to more important stream</a:t>
            </a:r>
          </a:p>
          <a:p>
            <a:pPr lvl="1"/>
            <a:r>
              <a:rPr lang="en-US" dirty="0"/>
              <a:t>drop low priority stream</a:t>
            </a:r>
          </a:p>
          <a:p>
            <a:pPr lvl="1"/>
            <a:r>
              <a:rPr lang="en-US" dirty="0"/>
              <a:t>redundancy for tail packets to avoid retransmission delay</a:t>
            </a:r>
          </a:p>
          <a:p>
            <a:r>
              <a:rPr lang="en-US" dirty="0"/>
              <a:t>Support both push and pull based transmission.</a:t>
            </a:r>
          </a:p>
        </p:txBody>
      </p:sp>
    </p:spTree>
    <p:custDataLst>
      <p:tags r:id="rId1"/>
    </p:custDataLst>
    <p:extLst>
      <p:ext uri="{BB962C8B-B14F-4D97-AF65-F5344CB8AC3E}">
        <p14:creationId xmlns:p14="http://schemas.microsoft.com/office/powerpoint/2010/main" val="1441108139"/>
      </p:ext>
    </p:extLst>
  </p:cSld>
  <p:clrMapOvr>
    <a:masterClrMapping/>
  </p:clrMapOvr>
  <mc:AlternateContent xmlns:mc="http://schemas.openxmlformats.org/markup-compatibility/2006" xmlns:p14="http://schemas.microsoft.com/office/powerpoint/2010/main">
    <mc:Choice Requires="p14">
      <p:transition spd="slow" p14:dur="2000" advTm="59812"/>
    </mc:Choice>
    <mc:Fallback xmlns="">
      <p:transition spd="slow" advTm="5981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E37CE9-631E-4C8C-A709-5D1D82B09A10}"/>
              </a:ext>
            </a:extLst>
          </p:cNvPr>
          <p:cNvSpPr>
            <a:spLocks noGrp="1"/>
          </p:cNvSpPr>
          <p:nvPr>
            <p:ph type="title"/>
          </p:nvPr>
        </p:nvSpPr>
        <p:spPr/>
        <p:txBody>
          <a:bodyPr/>
          <a:lstStyle/>
          <a:p>
            <a:r>
              <a:rPr lang="en-US" altLang="zh-CN"/>
              <a:t>Abstraction and API</a:t>
            </a:r>
            <a:endParaRPr lang="zh-CN" altLang="en-US"/>
          </a:p>
        </p:txBody>
      </p:sp>
      <p:sp>
        <p:nvSpPr>
          <p:cNvPr id="3" name="内容占位符 2">
            <a:extLst>
              <a:ext uri="{FF2B5EF4-FFF2-40B4-BE49-F238E27FC236}">
                <a16:creationId xmlns:a16="http://schemas.microsoft.com/office/drawing/2014/main" id="{9899B37D-9832-4DE7-B91A-DA3980792768}"/>
              </a:ext>
            </a:extLst>
          </p:cNvPr>
          <p:cNvSpPr>
            <a:spLocks noGrp="1"/>
          </p:cNvSpPr>
          <p:nvPr>
            <p:ph idx="1"/>
          </p:nvPr>
        </p:nvSpPr>
        <p:spPr/>
        <p:txBody>
          <a:bodyPr/>
          <a:lstStyle/>
          <a:p>
            <a:r>
              <a:rPr lang="en-US" altLang="zh-CN" dirty="0"/>
              <a:t>Block instead of stream:</a:t>
            </a:r>
            <a:r>
              <a:rPr lang="zh-CN" altLang="en-US" dirty="0"/>
              <a:t> </a:t>
            </a:r>
            <a:r>
              <a:rPr lang="en-US" altLang="zh-CN" dirty="0"/>
              <a:t>Video frame, file chunk, html objects.</a:t>
            </a:r>
          </a:p>
          <a:p>
            <a:r>
              <a:rPr lang="en-US" altLang="zh-CN" dirty="0"/>
              <a:t>Application marks the block with deadline and priority.</a:t>
            </a:r>
          </a:p>
          <a:p>
            <a:pPr lvl="1"/>
            <a:r>
              <a:rPr lang="en-US" altLang="zh-CN" dirty="0"/>
              <a:t>Deadline: block completion time. </a:t>
            </a:r>
            <a:r>
              <a:rPr lang="en-US" altLang="zh-CN" dirty="0" err="1"/>
              <a:t>E.g</a:t>
            </a:r>
            <a:r>
              <a:rPr lang="en-US" altLang="zh-CN" dirty="0"/>
              <a:t>, this frame is supposed to deliver within 100ms.</a:t>
            </a:r>
          </a:p>
          <a:p>
            <a:r>
              <a:rPr lang="en-US" altLang="zh-CN" dirty="0"/>
              <a:t>Application can query the delivery result(how many data are delivered before deadline) to do rate adaptation.</a:t>
            </a:r>
          </a:p>
        </p:txBody>
      </p:sp>
      <p:pic>
        <p:nvPicPr>
          <p:cNvPr id="4" name="Picture 3">
            <a:extLst>
              <a:ext uri="{FF2B5EF4-FFF2-40B4-BE49-F238E27FC236}">
                <a16:creationId xmlns:a16="http://schemas.microsoft.com/office/drawing/2014/main" id="{F5B8446B-873A-4F61-8B86-617EB340A5D2}"/>
              </a:ext>
            </a:extLst>
          </p:cNvPr>
          <p:cNvPicPr>
            <a:picLocks noChangeAspect="1"/>
          </p:cNvPicPr>
          <p:nvPr/>
        </p:nvPicPr>
        <p:blipFill>
          <a:blip r:embed="rId4"/>
          <a:stretch>
            <a:fillRect/>
          </a:stretch>
        </p:blipFill>
        <p:spPr>
          <a:xfrm>
            <a:off x="6096000" y="4626936"/>
            <a:ext cx="5003800" cy="1282700"/>
          </a:xfrm>
          <a:prstGeom prst="rect">
            <a:avLst/>
          </a:prstGeom>
        </p:spPr>
      </p:pic>
    </p:spTree>
    <p:custDataLst>
      <p:tags r:id="rId1"/>
    </p:custDataLst>
    <p:extLst>
      <p:ext uri="{BB962C8B-B14F-4D97-AF65-F5344CB8AC3E}">
        <p14:creationId xmlns:p14="http://schemas.microsoft.com/office/powerpoint/2010/main" val="3465883391"/>
      </p:ext>
    </p:extLst>
  </p:cSld>
  <p:clrMapOvr>
    <a:masterClrMapping/>
  </p:clrMapOvr>
  <mc:AlternateContent xmlns:mc="http://schemas.openxmlformats.org/markup-compatibility/2006" xmlns:p14="http://schemas.microsoft.com/office/powerpoint/2010/main">
    <mc:Choice Requires="p14">
      <p:transition spd="slow" p14:dur="2000" advTm="81007"/>
    </mc:Choice>
    <mc:Fallback xmlns="">
      <p:transition spd="slow" advTm="8100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8ABEE-AB00-174A-896F-50D8E3C56214}"/>
              </a:ext>
            </a:extLst>
          </p:cNvPr>
          <p:cNvSpPr>
            <a:spLocks noGrp="1"/>
          </p:cNvSpPr>
          <p:nvPr>
            <p:ph type="title"/>
          </p:nvPr>
        </p:nvSpPr>
        <p:spPr/>
        <p:txBody>
          <a:bodyPr/>
          <a:lstStyle/>
          <a:p>
            <a:r>
              <a:rPr lang="en-US"/>
              <a:t>Architecture</a:t>
            </a:r>
          </a:p>
        </p:txBody>
      </p:sp>
      <p:sp>
        <p:nvSpPr>
          <p:cNvPr id="3" name="Content Placeholder 2">
            <a:extLst>
              <a:ext uri="{FF2B5EF4-FFF2-40B4-BE49-F238E27FC236}">
                <a16:creationId xmlns:a16="http://schemas.microsoft.com/office/drawing/2014/main" id="{077C6E0D-3A09-7246-9B6A-DD2AA4E65BBC}"/>
              </a:ext>
            </a:extLst>
          </p:cNvPr>
          <p:cNvSpPr>
            <a:spLocks noGrp="1"/>
          </p:cNvSpPr>
          <p:nvPr>
            <p:ph idx="1"/>
          </p:nvPr>
        </p:nvSpPr>
        <p:spPr>
          <a:xfrm>
            <a:off x="838200" y="1825625"/>
            <a:ext cx="10515600" cy="4351338"/>
          </a:xfrm>
        </p:spPr>
        <p:txBody>
          <a:bodyPr/>
          <a:lstStyle/>
          <a:p>
            <a:r>
              <a:rPr lang="en-US" dirty="0"/>
              <a:t>Dedicated buffer and retransmission queue for each block</a:t>
            </a:r>
          </a:p>
          <a:p>
            <a:r>
              <a:rPr lang="en-US" dirty="0"/>
              <a:t>Scheduler pick which block to send based on deadline, priority and network conditions</a:t>
            </a:r>
          </a:p>
          <a:p>
            <a:r>
              <a:rPr lang="en-US" dirty="0"/>
              <a:t>Apply redundancy for tail packets to avoid retransmission delay when necessary</a:t>
            </a:r>
          </a:p>
          <a:p>
            <a:endParaRPr lang="en-US" dirty="0"/>
          </a:p>
        </p:txBody>
      </p:sp>
      <p:sp>
        <p:nvSpPr>
          <p:cNvPr id="57" name="Rounded Rectangle 56">
            <a:extLst>
              <a:ext uri="{FF2B5EF4-FFF2-40B4-BE49-F238E27FC236}">
                <a16:creationId xmlns:a16="http://schemas.microsoft.com/office/drawing/2014/main" id="{284D90FF-267B-5B48-BA1B-7ABB420B25B8}"/>
              </a:ext>
            </a:extLst>
          </p:cNvPr>
          <p:cNvSpPr/>
          <p:nvPr/>
        </p:nvSpPr>
        <p:spPr>
          <a:xfrm>
            <a:off x="10417273" y="4425871"/>
            <a:ext cx="466424" cy="1160760"/>
          </a:xfrm>
          <a:prstGeom prst="roundRect">
            <a:avLst/>
          </a:prstGeom>
          <a:no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600">
                <a:solidFill>
                  <a:schemeClr val="tx1"/>
                </a:solidFill>
              </a:rPr>
              <a:t>CC</a:t>
            </a:r>
            <a:endParaRPr lang="en-US">
              <a:solidFill>
                <a:schemeClr val="tx1"/>
              </a:solidFill>
            </a:endParaRPr>
          </a:p>
        </p:txBody>
      </p:sp>
      <p:sp>
        <p:nvSpPr>
          <p:cNvPr id="58" name="Rounded Rectangle 57">
            <a:extLst>
              <a:ext uri="{FF2B5EF4-FFF2-40B4-BE49-F238E27FC236}">
                <a16:creationId xmlns:a16="http://schemas.microsoft.com/office/drawing/2014/main" id="{A362C44A-D452-7646-9D21-EDFC468CB7E3}"/>
              </a:ext>
            </a:extLst>
          </p:cNvPr>
          <p:cNvSpPr/>
          <p:nvPr/>
        </p:nvSpPr>
        <p:spPr>
          <a:xfrm>
            <a:off x="5351245" y="4549375"/>
            <a:ext cx="815950" cy="95030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CN" sz="1200">
                <a:solidFill>
                  <a:schemeClr val="tx1"/>
                </a:solidFill>
              </a:rPr>
              <a:t>Sender</a:t>
            </a:r>
            <a:endParaRPr lang="en-US" sz="1200">
              <a:solidFill>
                <a:schemeClr val="tx1"/>
              </a:solidFill>
            </a:endParaRPr>
          </a:p>
        </p:txBody>
      </p:sp>
      <p:graphicFrame>
        <p:nvGraphicFramePr>
          <p:cNvPr id="59" name="Table 58">
            <a:extLst>
              <a:ext uri="{FF2B5EF4-FFF2-40B4-BE49-F238E27FC236}">
                <a16:creationId xmlns:a16="http://schemas.microsoft.com/office/drawing/2014/main" id="{F72BC1F8-1DAF-5741-93EA-44F5BBE1A9EB}"/>
              </a:ext>
            </a:extLst>
          </p:cNvPr>
          <p:cNvGraphicFramePr>
            <a:graphicFrameLocks noGrp="1"/>
          </p:cNvGraphicFramePr>
          <p:nvPr>
            <p:extLst>
              <p:ext uri="{D42A27DB-BD31-4B8C-83A1-F6EECF244321}">
                <p14:modId xmlns:p14="http://schemas.microsoft.com/office/powerpoint/2010/main" val="3587448834"/>
              </p:ext>
            </p:extLst>
          </p:nvPr>
        </p:nvGraphicFramePr>
        <p:xfrm>
          <a:off x="6694536" y="4319479"/>
          <a:ext cx="833120" cy="259080"/>
        </p:xfrm>
        <a:graphic>
          <a:graphicData uri="http://schemas.openxmlformats.org/drawingml/2006/table">
            <a:tbl>
              <a:tblPr bandRow="1">
                <a:tableStyleId>{5C22544A-7EE6-4342-B048-85BDC9FD1C3A}</a:tableStyleId>
              </a:tblPr>
              <a:tblGrid>
                <a:gridCol w="258200">
                  <a:extLst>
                    <a:ext uri="{9D8B030D-6E8A-4147-A177-3AD203B41FA5}">
                      <a16:colId xmlns:a16="http://schemas.microsoft.com/office/drawing/2014/main" val="3586937181"/>
                    </a:ext>
                  </a:extLst>
                </a:gridCol>
                <a:gridCol w="366640">
                  <a:extLst>
                    <a:ext uri="{9D8B030D-6E8A-4147-A177-3AD203B41FA5}">
                      <a16:colId xmlns:a16="http://schemas.microsoft.com/office/drawing/2014/main" val="1363104061"/>
                    </a:ext>
                  </a:extLst>
                </a:gridCol>
                <a:gridCol w="208280">
                  <a:extLst>
                    <a:ext uri="{9D8B030D-6E8A-4147-A177-3AD203B41FA5}">
                      <a16:colId xmlns:a16="http://schemas.microsoft.com/office/drawing/2014/main" val="2902097300"/>
                    </a:ext>
                  </a:extLst>
                </a:gridCol>
              </a:tblGrid>
              <a:tr h="194104">
                <a:tc>
                  <a:txBody>
                    <a:bodyPr/>
                    <a:lstStyle/>
                    <a:p>
                      <a:r>
                        <a:rPr lang="en-US" sz="1100"/>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1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1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528517"/>
                  </a:ext>
                </a:extLst>
              </a:tr>
            </a:tbl>
          </a:graphicData>
        </a:graphic>
      </p:graphicFrame>
      <p:sp>
        <p:nvSpPr>
          <p:cNvPr id="60" name="TextBox 59">
            <a:extLst>
              <a:ext uri="{FF2B5EF4-FFF2-40B4-BE49-F238E27FC236}">
                <a16:creationId xmlns:a16="http://schemas.microsoft.com/office/drawing/2014/main" id="{5FDD9F2F-4BD6-A641-B526-1EE2691861A3}"/>
              </a:ext>
            </a:extLst>
          </p:cNvPr>
          <p:cNvSpPr txBox="1"/>
          <p:nvPr/>
        </p:nvSpPr>
        <p:spPr>
          <a:xfrm>
            <a:off x="8117361" y="5784129"/>
            <a:ext cx="666914" cy="276999"/>
          </a:xfrm>
          <a:prstGeom prst="rect">
            <a:avLst/>
          </a:prstGeom>
          <a:noFill/>
        </p:spPr>
        <p:txBody>
          <a:bodyPr wrap="none" rtlCol="0">
            <a:spAutoFit/>
          </a:bodyPr>
          <a:lstStyle/>
          <a:p>
            <a:r>
              <a:rPr lang="en-US" sz="1200"/>
              <a:t>BD, RTT</a:t>
            </a:r>
            <a:endParaRPr lang="en-US"/>
          </a:p>
        </p:txBody>
      </p:sp>
      <p:cxnSp>
        <p:nvCxnSpPr>
          <p:cNvPr id="61" name="Straight Connector 60">
            <a:extLst>
              <a:ext uri="{FF2B5EF4-FFF2-40B4-BE49-F238E27FC236}">
                <a16:creationId xmlns:a16="http://schemas.microsoft.com/office/drawing/2014/main" id="{FFDEC5D0-3410-6B4E-BC19-9EF308BF2DDC}"/>
              </a:ext>
            </a:extLst>
          </p:cNvPr>
          <p:cNvCxnSpPr>
            <a:cxnSpLocks/>
          </p:cNvCxnSpPr>
          <p:nvPr/>
        </p:nvCxnSpPr>
        <p:spPr>
          <a:xfrm flipH="1" flipV="1">
            <a:off x="6361293" y="3962943"/>
            <a:ext cx="6799" cy="2146752"/>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79954AB2-6275-6A43-93F0-26C3438DFA79}"/>
              </a:ext>
            </a:extLst>
          </p:cNvPr>
          <p:cNvSpPr txBox="1"/>
          <p:nvPr/>
        </p:nvSpPr>
        <p:spPr>
          <a:xfrm>
            <a:off x="5538890" y="3927335"/>
            <a:ext cx="847155" cy="307777"/>
          </a:xfrm>
          <a:prstGeom prst="rect">
            <a:avLst/>
          </a:prstGeom>
          <a:noFill/>
        </p:spPr>
        <p:txBody>
          <a:bodyPr wrap="none" rtlCol="0">
            <a:spAutoFit/>
          </a:bodyPr>
          <a:lstStyle/>
          <a:p>
            <a:r>
              <a:rPr lang="en-US" altLang="zh-Hans" sz="1400" i="1"/>
              <a:t>App level</a:t>
            </a:r>
            <a:endParaRPr lang="en-US" sz="1400" i="1"/>
          </a:p>
        </p:txBody>
      </p:sp>
      <p:sp>
        <p:nvSpPr>
          <p:cNvPr id="63" name="TextBox 62">
            <a:extLst>
              <a:ext uri="{FF2B5EF4-FFF2-40B4-BE49-F238E27FC236}">
                <a16:creationId xmlns:a16="http://schemas.microsoft.com/office/drawing/2014/main" id="{9632EFBD-A556-5948-A1F3-5B1E728B74D8}"/>
              </a:ext>
            </a:extLst>
          </p:cNvPr>
          <p:cNvSpPr txBox="1"/>
          <p:nvPr/>
        </p:nvSpPr>
        <p:spPr>
          <a:xfrm>
            <a:off x="6368092" y="3916544"/>
            <a:ext cx="1260153" cy="307777"/>
          </a:xfrm>
          <a:prstGeom prst="rect">
            <a:avLst/>
          </a:prstGeom>
          <a:noFill/>
        </p:spPr>
        <p:txBody>
          <a:bodyPr wrap="none" rtlCol="0">
            <a:spAutoFit/>
          </a:bodyPr>
          <a:lstStyle/>
          <a:p>
            <a:r>
              <a:rPr lang="en-US" altLang="zh-Hans" sz="1400" i="1"/>
              <a:t>Transport </a:t>
            </a:r>
            <a:r>
              <a:rPr lang="en-US" sz="1400" i="1"/>
              <a:t>level</a:t>
            </a:r>
          </a:p>
        </p:txBody>
      </p:sp>
      <p:cxnSp>
        <p:nvCxnSpPr>
          <p:cNvPr id="64" name="Elbow Connector 63">
            <a:extLst>
              <a:ext uri="{FF2B5EF4-FFF2-40B4-BE49-F238E27FC236}">
                <a16:creationId xmlns:a16="http://schemas.microsoft.com/office/drawing/2014/main" id="{C3D01F1F-7839-2C4F-BD0B-BCEC34EF3522}"/>
              </a:ext>
            </a:extLst>
          </p:cNvPr>
          <p:cNvCxnSpPr>
            <a:cxnSpLocks/>
            <a:stCxn id="57" idx="2"/>
            <a:endCxn id="81" idx="1"/>
          </p:cNvCxnSpPr>
          <p:nvPr/>
        </p:nvCxnSpPr>
        <p:spPr>
          <a:xfrm rot="5400000" flipH="1">
            <a:off x="10083460" y="5019607"/>
            <a:ext cx="100303" cy="1033747"/>
          </a:xfrm>
          <a:prstGeom prst="bentConnector3">
            <a:avLst>
              <a:gd name="adj1" fmla="val -472439"/>
            </a:avLst>
          </a:prstGeom>
          <a:ln w="19050" cap="flat" cmpd="sng" algn="ctr">
            <a:solidFill>
              <a:schemeClr val="accent1"/>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5" name="TextBox 64">
            <a:extLst>
              <a:ext uri="{FF2B5EF4-FFF2-40B4-BE49-F238E27FC236}">
                <a16:creationId xmlns:a16="http://schemas.microsoft.com/office/drawing/2014/main" id="{8292D001-2FDB-2F45-AB2A-00AC644621DC}"/>
              </a:ext>
            </a:extLst>
          </p:cNvPr>
          <p:cNvSpPr txBox="1"/>
          <p:nvPr/>
        </p:nvSpPr>
        <p:spPr>
          <a:xfrm>
            <a:off x="8315538" y="3965663"/>
            <a:ext cx="883832" cy="307777"/>
          </a:xfrm>
          <a:prstGeom prst="rect">
            <a:avLst/>
          </a:prstGeom>
          <a:noFill/>
        </p:spPr>
        <p:txBody>
          <a:bodyPr wrap="none" rtlCol="0">
            <a:spAutoFit/>
          </a:bodyPr>
          <a:lstStyle/>
          <a:p>
            <a:r>
              <a:rPr lang="en-US" sz="1400">
                <a:solidFill>
                  <a:srgbClr val="FF0000"/>
                </a:solidFill>
              </a:rPr>
              <a:t>Data flow</a:t>
            </a:r>
          </a:p>
        </p:txBody>
      </p:sp>
      <p:sp>
        <p:nvSpPr>
          <p:cNvPr id="66" name="TextBox 65">
            <a:extLst>
              <a:ext uri="{FF2B5EF4-FFF2-40B4-BE49-F238E27FC236}">
                <a16:creationId xmlns:a16="http://schemas.microsoft.com/office/drawing/2014/main" id="{9D4B1BA9-1DFC-F645-87B5-4ADB3F90D5E9}"/>
              </a:ext>
            </a:extLst>
          </p:cNvPr>
          <p:cNvSpPr txBox="1"/>
          <p:nvPr/>
        </p:nvSpPr>
        <p:spPr>
          <a:xfrm>
            <a:off x="9604994" y="3962943"/>
            <a:ext cx="1083502" cy="307777"/>
          </a:xfrm>
          <a:prstGeom prst="rect">
            <a:avLst/>
          </a:prstGeom>
          <a:noFill/>
        </p:spPr>
        <p:txBody>
          <a:bodyPr wrap="none" rtlCol="0">
            <a:spAutoFit/>
          </a:bodyPr>
          <a:lstStyle/>
          <a:p>
            <a:r>
              <a:rPr lang="en-US" sz="1400">
                <a:solidFill>
                  <a:srgbClr val="0070C0"/>
                </a:solidFill>
              </a:rPr>
              <a:t>Control flow</a:t>
            </a:r>
          </a:p>
        </p:txBody>
      </p:sp>
      <p:cxnSp>
        <p:nvCxnSpPr>
          <p:cNvPr id="67" name="Straight Arrow Connector 66">
            <a:extLst>
              <a:ext uri="{FF2B5EF4-FFF2-40B4-BE49-F238E27FC236}">
                <a16:creationId xmlns:a16="http://schemas.microsoft.com/office/drawing/2014/main" id="{36BE58BB-CCE4-174C-A119-C134AD30B907}"/>
              </a:ext>
            </a:extLst>
          </p:cNvPr>
          <p:cNvCxnSpPr/>
          <p:nvPr/>
        </p:nvCxnSpPr>
        <p:spPr>
          <a:xfrm>
            <a:off x="9211114" y="4114959"/>
            <a:ext cx="405624" cy="0"/>
          </a:xfrm>
          <a:prstGeom prst="straightConnector1">
            <a:avLst/>
          </a:prstGeom>
          <a:ln w="9525" cap="flat" cmpd="sng" algn="ctr">
            <a:solidFill>
              <a:schemeClr val="accent1"/>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68" name="Straight Arrow Connector 67">
            <a:extLst>
              <a:ext uri="{FF2B5EF4-FFF2-40B4-BE49-F238E27FC236}">
                <a16:creationId xmlns:a16="http://schemas.microsoft.com/office/drawing/2014/main" id="{CA85F33D-A627-9041-8587-C1526713B355}"/>
              </a:ext>
            </a:extLst>
          </p:cNvPr>
          <p:cNvCxnSpPr/>
          <p:nvPr/>
        </p:nvCxnSpPr>
        <p:spPr>
          <a:xfrm>
            <a:off x="7909914" y="4119551"/>
            <a:ext cx="405624" cy="0"/>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69" name="TextBox 68">
            <a:extLst>
              <a:ext uri="{FF2B5EF4-FFF2-40B4-BE49-F238E27FC236}">
                <a16:creationId xmlns:a16="http://schemas.microsoft.com/office/drawing/2014/main" id="{1F7B412D-577D-EB4D-AE94-C59783BFC34D}"/>
              </a:ext>
            </a:extLst>
          </p:cNvPr>
          <p:cNvSpPr txBox="1"/>
          <p:nvPr/>
        </p:nvSpPr>
        <p:spPr>
          <a:xfrm>
            <a:off x="6766078" y="5509048"/>
            <a:ext cx="530915" cy="369332"/>
          </a:xfrm>
          <a:prstGeom prst="rect">
            <a:avLst/>
          </a:prstGeom>
          <a:noFill/>
        </p:spPr>
        <p:txBody>
          <a:bodyPr wrap="none" rtlCol="0">
            <a:spAutoFit/>
          </a:bodyPr>
          <a:lstStyle/>
          <a:p>
            <a:r>
              <a:rPr lang="en-US" altLang="zh-Hans"/>
              <a:t>......</a:t>
            </a:r>
            <a:endParaRPr lang="en-US"/>
          </a:p>
        </p:txBody>
      </p:sp>
      <p:sp>
        <p:nvSpPr>
          <p:cNvPr id="70" name="Rectangle 69">
            <a:extLst>
              <a:ext uri="{FF2B5EF4-FFF2-40B4-BE49-F238E27FC236}">
                <a16:creationId xmlns:a16="http://schemas.microsoft.com/office/drawing/2014/main" id="{68B557D8-8F4F-6849-80B7-345E2117E185}"/>
              </a:ext>
            </a:extLst>
          </p:cNvPr>
          <p:cNvSpPr/>
          <p:nvPr/>
        </p:nvSpPr>
        <p:spPr>
          <a:xfrm>
            <a:off x="6970275" y="4586456"/>
            <a:ext cx="555798" cy="117770"/>
          </a:xfrm>
          <a:prstGeom prst="rect">
            <a:avLst/>
          </a:prstGeom>
          <a:ln>
            <a:solidFill>
              <a:schemeClr val="accent3"/>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Hans" sz="1000"/>
              <a:t>RTX</a:t>
            </a:r>
            <a:endParaRPr lang="en-US" sz="1000"/>
          </a:p>
        </p:txBody>
      </p:sp>
      <p:sp>
        <p:nvSpPr>
          <p:cNvPr id="71" name="Rounded Rectangle 70">
            <a:extLst>
              <a:ext uri="{FF2B5EF4-FFF2-40B4-BE49-F238E27FC236}">
                <a16:creationId xmlns:a16="http://schemas.microsoft.com/office/drawing/2014/main" id="{5B71EC93-3949-E949-80F1-23DEA6ED6863}"/>
              </a:ext>
            </a:extLst>
          </p:cNvPr>
          <p:cNvSpPr/>
          <p:nvPr/>
        </p:nvSpPr>
        <p:spPr>
          <a:xfrm>
            <a:off x="6469614" y="4259874"/>
            <a:ext cx="1195281" cy="1565904"/>
          </a:xfrm>
          <a:prstGeom prst="round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72" name="Elbow Connector 71">
            <a:extLst>
              <a:ext uri="{FF2B5EF4-FFF2-40B4-BE49-F238E27FC236}">
                <a16:creationId xmlns:a16="http://schemas.microsoft.com/office/drawing/2014/main" id="{BB6CE354-1F47-D443-A75F-50D05B63C899}"/>
              </a:ext>
            </a:extLst>
          </p:cNvPr>
          <p:cNvCxnSpPr>
            <a:cxnSpLocks/>
            <a:stCxn id="57" idx="2"/>
            <a:endCxn id="104" idx="2"/>
          </p:cNvCxnSpPr>
          <p:nvPr/>
        </p:nvCxnSpPr>
        <p:spPr>
          <a:xfrm rot="5400000">
            <a:off x="8920391" y="3912755"/>
            <a:ext cx="56219" cy="3403971"/>
          </a:xfrm>
          <a:prstGeom prst="bentConnector3">
            <a:avLst>
              <a:gd name="adj1" fmla="val 841241"/>
            </a:avLst>
          </a:prstGeom>
          <a:ln w="19050" cap="flat" cmpd="sng" algn="ctr">
            <a:solidFill>
              <a:schemeClr val="accent1"/>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73" name="TextBox 72">
            <a:extLst>
              <a:ext uri="{FF2B5EF4-FFF2-40B4-BE49-F238E27FC236}">
                <a16:creationId xmlns:a16="http://schemas.microsoft.com/office/drawing/2014/main" id="{C0BCEC2F-DD49-7D42-9B99-243119BD2D63}"/>
              </a:ext>
            </a:extLst>
          </p:cNvPr>
          <p:cNvSpPr txBox="1"/>
          <p:nvPr/>
        </p:nvSpPr>
        <p:spPr>
          <a:xfrm>
            <a:off x="6883490" y="5775732"/>
            <a:ext cx="888898" cy="276999"/>
          </a:xfrm>
          <a:prstGeom prst="rect">
            <a:avLst/>
          </a:prstGeom>
          <a:noFill/>
        </p:spPr>
        <p:txBody>
          <a:bodyPr wrap="none" rtlCol="0">
            <a:spAutoFit/>
          </a:bodyPr>
          <a:lstStyle/>
          <a:p>
            <a:r>
              <a:rPr lang="en-US" altLang="zh-Hans" sz="1200"/>
              <a:t>Lost packet</a:t>
            </a:r>
            <a:endParaRPr lang="en-US" sz="1200"/>
          </a:p>
        </p:txBody>
      </p:sp>
      <p:sp>
        <p:nvSpPr>
          <p:cNvPr id="74" name="Down Arrow 73">
            <a:extLst>
              <a:ext uri="{FF2B5EF4-FFF2-40B4-BE49-F238E27FC236}">
                <a16:creationId xmlns:a16="http://schemas.microsoft.com/office/drawing/2014/main" id="{F271BAF4-B9FA-5F47-BE7B-B4C82D2E8DE0}"/>
              </a:ext>
            </a:extLst>
          </p:cNvPr>
          <p:cNvSpPr/>
          <p:nvPr/>
        </p:nvSpPr>
        <p:spPr>
          <a:xfrm rot="16200000">
            <a:off x="6039330" y="4910593"/>
            <a:ext cx="538717" cy="282988"/>
          </a:xfrm>
          <a:prstGeom prst="downArrow">
            <a:avLst/>
          </a:prstGeom>
          <a:solidFill>
            <a:srgbClr val="FF0000"/>
          </a:solidFill>
          <a:ln>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75" name="Elbow Connector 74">
            <a:extLst>
              <a:ext uri="{FF2B5EF4-FFF2-40B4-BE49-F238E27FC236}">
                <a16:creationId xmlns:a16="http://schemas.microsoft.com/office/drawing/2014/main" id="{DD60B2DD-D5B3-374F-B2CA-BE9FE405C623}"/>
              </a:ext>
            </a:extLst>
          </p:cNvPr>
          <p:cNvCxnSpPr>
            <a:cxnSpLocks/>
            <a:stCxn id="57" idx="2"/>
            <a:endCxn id="80" idx="3"/>
          </p:cNvCxnSpPr>
          <p:nvPr/>
        </p:nvCxnSpPr>
        <p:spPr>
          <a:xfrm rot="5400000" flipH="1">
            <a:off x="9487845" y="4423992"/>
            <a:ext cx="81739" cy="2243540"/>
          </a:xfrm>
          <a:prstGeom prst="bentConnector3">
            <a:avLst>
              <a:gd name="adj1" fmla="val -582651"/>
            </a:avLst>
          </a:prstGeom>
          <a:ln w="19050" cap="flat" cmpd="sng" algn="ctr">
            <a:solidFill>
              <a:schemeClr val="accent1"/>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76" name="TextBox 75">
            <a:extLst>
              <a:ext uri="{FF2B5EF4-FFF2-40B4-BE49-F238E27FC236}">
                <a16:creationId xmlns:a16="http://schemas.microsoft.com/office/drawing/2014/main" id="{E5C196FC-8BBD-6C46-8347-E42A614351E0}"/>
              </a:ext>
            </a:extLst>
          </p:cNvPr>
          <p:cNvSpPr txBox="1"/>
          <p:nvPr/>
        </p:nvSpPr>
        <p:spPr>
          <a:xfrm>
            <a:off x="9229640" y="5784476"/>
            <a:ext cx="774195" cy="276999"/>
          </a:xfrm>
          <a:prstGeom prst="rect">
            <a:avLst/>
          </a:prstGeom>
          <a:noFill/>
        </p:spPr>
        <p:txBody>
          <a:bodyPr wrap="square" rtlCol="0">
            <a:spAutoFit/>
          </a:bodyPr>
          <a:lstStyle/>
          <a:p>
            <a:r>
              <a:rPr lang="en-US" altLang="zh-Hans" sz="1200"/>
              <a:t>Loss rate</a:t>
            </a:r>
            <a:endParaRPr lang="en-US" sz="1200"/>
          </a:p>
        </p:txBody>
      </p:sp>
      <p:graphicFrame>
        <p:nvGraphicFramePr>
          <p:cNvPr id="77" name="Table 76">
            <a:extLst>
              <a:ext uri="{FF2B5EF4-FFF2-40B4-BE49-F238E27FC236}">
                <a16:creationId xmlns:a16="http://schemas.microsoft.com/office/drawing/2014/main" id="{B7E72048-8CE6-0442-B372-75471C695A57}"/>
              </a:ext>
            </a:extLst>
          </p:cNvPr>
          <p:cNvGraphicFramePr>
            <a:graphicFrameLocks noGrp="1"/>
          </p:cNvGraphicFramePr>
          <p:nvPr>
            <p:extLst>
              <p:ext uri="{D42A27DB-BD31-4B8C-83A1-F6EECF244321}">
                <p14:modId xmlns:p14="http://schemas.microsoft.com/office/powerpoint/2010/main" val="905834659"/>
              </p:ext>
            </p:extLst>
          </p:nvPr>
        </p:nvGraphicFramePr>
        <p:xfrm>
          <a:off x="6706430" y="4809060"/>
          <a:ext cx="833120" cy="259080"/>
        </p:xfrm>
        <a:graphic>
          <a:graphicData uri="http://schemas.openxmlformats.org/drawingml/2006/table">
            <a:tbl>
              <a:tblPr bandRow="1">
                <a:tableStyleId>{5C22544A-7EE6-4342-B048-85BDC9FD1C3A}</a:tableStyleId>
              </a:tblPr>
              <a:tblGrid>
                <a:gridCol w="243364">
                  <a:extLst>
                    <a:ext uri="{9D8B030D-6E8A-4147-A177-3AD203B41FA5}">
                      <a16:colId xmlns:a16="http://schemas.microsoft.com/office/drawing/2014/main" val="3586937181"/>
                    </a:ext>
                  </a:extLst>
                </a:gridCol>
                <a:gridCol w="208280">
                  <a:extLst>
                    <a:ext uri="{9D8B030D-6E8A-4147-A177-3AD203B41FA5}">
                      <a16:colId xmlns:a16="http://schemas.microsoft.com/office/drawing/2014/main" val="1657625038"/>
                    </a:ext>
                  </a:extLst>
                </a:gridCol>
                <a:gridCol w="381476">
                  <a:extLst>
                    <a:ext uri="{9D8B030D-6E8A-4147-A177-3AD203B41FA5}">
                      <a16:colId xmlns:a16="http://schemas.microsoft.com/office/drawing/2014/main" val="1003899607"/>
                    </a:ext>
                  </a:extLst>
                </a:gridCol>
              </a:tblGrid>
              <a:tr h="194104">
                <a:tc>
                  <a:txBody>
                    <a:bodyPr/>
                    <a:lstStyle/>
                    <a:p>
                      <a:r>
                        <a:rPr lang="en-US" sz="1100"/>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1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1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528517"/>
                  </a:ext>
                </a:extLst>
              </a:tr>
            </a:tbl>
          </a:graphicData>
        </a:graphic>
      </p:graphicFrame>
      <p:sp>
        <p:nvSpPr>
          <p:cNvPr id="78" name="Rectangle 77">
            <a:extLst>
              <a:ext uri="{FF2B5EF4-FFF2-40B4-BE49-F238E27FC236}">
                <a16:creationId xmlns:a16="http://schemas.microsoft.com/office/drawing/2014/main" id="{58AA8721-3079-B740-BB3B-DAD0C57EC002}"/>
              </a:ext>
            </a:extLst>
          </p:cNvPr>
          <p:cNvSpPr/>
          <p:nvPr/>
        </p:nvSpPr>
        <p:spPr>
          <a:xfrm>
            <a:off x="6966240" y="5065433"/>
            <a:ext cx="557381" cy="117770"/>
          </a:xfrm>
          <a:prstGeom prst="rect">
            <a:avLst/>
          </a:prstGeom>
          <a:ln>
            <a:solidFill>
              <a:schemeClr val="accent3"/>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Hans" sz="1000"/>
              <a:t>RTX</a:t>
            </a:r>
            <a:endParaRPr lang="en-US" sz="1000"/>
          </a:p>
        </p:txBody>
      </p:sp>
      <p:sp>
        <p:nvSpPr>
          <p:cNvPr id="79" name="TextBox 78">
            <a:extLst>
              <a:ext uri="{FF2B5EF4-FFF2-40B4-BE49-F238E27FC236}">
                <a16:creationId xmlns:a16="http://schemas.microsoft.com/office/drawing/2014/main" id="{D4B995A1-803E-064F-A20F-C1F28D73D554}"/>
              </a:ext>
            </a:extLst>
          </p:cNvPr>
          <p:cNvSpPr txBox="1"/>
          <p:nvPr/>
        </p:nvSpPr>
        <p:spPr>
          <a:xfrm>
            <a:off x="6431345" y="5536874"/>
            <a:ext cx="538930" cy="261610"/>
          </a:xfrm>
          <a:prstGeom prst="rect">
            <a:avLst/>
          </a:prstGeom>
          <a:noFill/>
        </p:spPr>
        <p:txBody>
          <a:bodyPr wrap="none" rtlCol="0">
            <a:spAutoFit/>
          </a:bodyPr>
          <a:lstStyle/>
          <a:p>
            <a:r>
              <a:rPr lang="en-US" sz="1100"/>
              <a:t>buffer</a:t>
            </a:r>
            <a:endParaRPr lang="en-US"/>
          </a:p>
        </p:txBody>
      </p:sp>
      <p:sp>
        <p:nvSpPr>
          <p:cNvPr id="80" name="Trapezoid 79">
            <a:extLst>
              <a:ext uri="{FF2B5EF4-FFF2-40B4-BE49-F238E27FC236}">
                <a16:creationId xmlns:a16="http://schemas.microsoft.com/office/drawing/2014/main" id="{83990A05-A89C-F84F-86E7-662B1B73E3DC}"/>
              </a:ext>
            </a:extLst>
          </p:cNvPr>
          <p:cNvSpPr/>
          <p:nvPr/>
        </p:nvSpPr>
        <p:spPr>
          <a:xfrm rot="5400000">
            <a:off x="7830743" y="4651487"/>
            <a:ext cx="1152404" cy="739207"/>
          </a:xfrm>
          <a:prstGeom prst="trapezoid">
            <a:avLst/>
          </a:prstGeom>
          <a:no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altLang="zh-CN">
                <a:solidFill>
                  <a:schemeClr val="tx1"/>
                </a:solidFill>
              </a:rPr>
              <a:t>Sched</a:t>
            </a:r>
            <a:endParaRPr lang="en-US">
              <a:solidFill>
                <a:schemeClr val="tx1"/>
              </a:solidFill>
            </a:endParaRPr>
          </a:p>
        </p:txBody>
      </p:sp>
      <p:sp>
        <p:nvSpPr>
          <p:cNvPr id="81" name="Trapezoid 80">
            <a:extLst>
              <a:ext uri="{FF2B5EF4-FFF2-40B4-BE49-F238E27FC236}">
                <a16:creationId xmlns:a16="http://schemas.microsoft.com/office/drawing/2014/main" id="{38B11F46-394B-304A-9BAF-2AF7CC8B106C}"/>
              </a:ext>
            </a:extLst>
          </p:cNvPr>
          <p:cNvSpPr/>
          <p:nvPr/>
        </p:nvSpPr>
        <p:spPr>
          <a:xfrm rot="5400000" flipH="1" flipV="1">
            <a:off x="9040535" y="4504463"/>
            <a:ext cx="1152405" cy="995221"/>
          </a:xfrm>
          <a:prstGeom prst="trapezoid">
            <a:avLst>
              <a:gd name="adj" fmla="val 18478"/>
            </a:avLst>
          </a:prstGeom>
          <a:noFill/>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err="1">
                <a:solidFill>
                  <a:schemeClr val="tx1"/>
                </a:solidFill>
              </a:rPr>
              <a:t>Redund-ancy</a:t>
            </a:r>
            <a:endParaRPr lang="en-US">
              <a:solidFill>
                <a:schemeClr val="tx1"/>
              </a:solidFill>
            </a:endParaRPr>
          </a:p>
          <a:p>
            <a:pPr algn="ctr"/>
            <a:r>
              <a:rPr lang="en-US" altLang="zh-CN">
                <a:solidFill>
                  <a:schemeClr val="tx1"/>
                </a:solidFill>
              </a:rPr>
              <a:t>Encoder</a:t>
            </a:r>
            <a:endParaRPr lang="en-US">
              <a:solidFill>
                <a:schemeClr val="tx1"/>
              </a:solidFill>
            </a:endParaRPr>
          </a:p>
        </p:txBody>
      </p:sp>
      <p:sp>
        <p:nvSpPr>
          <p:cNvPr id="82" name="Down Arrow 81">
            <a:extLst>
              <a:ext uri="{FF2B5EF4-FFF2-40B4-BE49-F238E27FC236}">
                <a16:creationId xmlns:a16="http://schemas.microsoft.com/office/drawing/2014/main" id="{75E709EF-49E2-D645-A2C8-9C21F574E89E}"/>
              </a:ext>
            </a:extLst>
          </p:cNvPr>
          <p:cNvSpPr/>
          <p:nvPr/>
        </p:nvSpPr>
        <p:spPr>
          <a:xfrm rot="16200000" flipH="1">
            <a:off x="7716585" y="4844350"/>
            <a:ext cx="269067" cy="342636"/>
          </a:xfrm>
          <a:prstGeom prst="downArrow">
            <a:avLst/>
          </a:prstGeom>
          <a:solidFill>
            <a:srgbClr val="FF0000"/>
          </a:solidFill>
          <a:ln>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3" name="Down Arrow 82">
            <a:extLst>
              <a:ext uri="{FF2B5EF4-FFF2-40B4-BE49-F238E27FC236}">
                <a16:creationId xmlns:a16="http://schemas.microsoft.com/office/drawing/2014/main" id="{2D83BAC4-9CCA-B941-8499-543EF470DCD8}"/>
              </a:ext>
            </a:extLst>
          </p:cNvPr>
          <p:cNvSpPr/>
          <p:nvPr/>
        </p:nvSpPr>
        <p:spPr>
          <a:xfrm rot="16200000" flipH="1">
            <a:off x="8850801" y="4840208"/>
            <a:ext cx="185752" cy="334256"/>
          </a:xfrm>
          <a:prstGeom prst="downArrow">
            <a:avLst/>
          </a:prstGeom>
          <a:solidFill>
            <a:srgbClr val="FF0000"/>
          </a:solidFill>
          <a:ln>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4" name="Down Arrow 83">
            <a:extLst>
              <a:ext uri="{FF2B5EF4-FFF2-40B4-BE49-F238E27FC236}">
                <a16:creationId xmlns:a16="http://schemas.microsoft.com/office/drawing/2014/main" id="{12E431B5-6BBE-A749-9E5C-9D5F919051B5}"/>
              </a:ext>
            </a:extLst>
          </p:cNvPr>
          <p:cNvSpPr/>
          <p:nvPr/>
        </p:nvSpPr>
        <p:spPr>
          <a:xfrm rot="16200000" flipH="1">
            <a:off x="10174636" y="4884060"/>
            <a:ext cx="185752" cy="289683"/>
          </a:xfrm>
          <a:prstGeom prst="downArrow">
            <a:avLst/>
          </a:prstGeom>
          <a:solidFill>
            <a:srgbClr val="FF0000"/>
          </a:solidFill>
          <a:ln>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5" name="Down Arrow 84">
            <a:extLst>
              <a:ext uri="{FF2B5EF4-FFF2-40B4-BE49-F238E27FC236}">
                <a16:creationId xmlns:a16="http://schemas.microsoft.com/office/drawing/2014/main" id="{4DE89D4A-BB3A-F446-B249-DAAAE4646797}"/>
              </a:ext>
            </a:extLst>
          </p:cNvPr>
          <p:cNvSpPr/>
          <p:nvPr/>
        </p:nvSpPr>
        <p:spPr>
          <a:xfrm rot="16200000" flipH="1">
            <a:off x="10881739" y="4957428"/>
            <a:ext cx="185752" cy="160956"/>
          </a:xfrm>
          <a:prstGeom prst="downArrow">
            <a:avLst/>
          </a:prstGeom>
          <a:solidFill>
            <a:srgbClr val="FF0000"/>
          </a:solidFill>
          <a:ln>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86" name="Straight Connector 85">
            <a:extLst>
              <a:ext uri="{FF2B5EF4-FFF2-40B4-BE49-F238E27FC236}">
                <a16:creationId xmlns:a16="http://schemas.microsoft.com/office/drawing/2014/main" id="{17327CD3-78C5-2E4F-B8BE-0D06530F6DBE}"/>
              </a:ext>
            </a:extLst>
          </p:cNvPr>
          <p:cNvCxnSpPr>
            <a:cxnSpLocks/>
          </p:cNvCxnSpPr>
          <p:nvPr/>
        </p:nvCxnSpPr>
        <p:spPr>
          <a:xfrm flipH="1" flipV="1">
            <a:off x="10959788" y="4016284"/>
            <a:ext cx="9122" cy="2104796"/>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87" name="矩形 10">
            <a:extLst>
              <a:ext uri="{FF2B5EF4-FFF2-40B4-BE49-F238E27FC236}">
                <a16:creationId xmlns:a16="http://schemas.microsoft.com/office/drawing/2014/main" id="{5C8F0FE0-8CB8-484B-824A-E246456603E4}"/>
              </a:ext>
            </a:extLst>
          </p:cNvPr>
          <p:cNvSpPr/>
          <p:nvPr/>
        </p:nvSpPr>
        <p:spPr>
          <a:xfrm>
            <a:off x="7807600" y="4564564"/>
            <a:ext cx="169923" cy="143598"/>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矩形 41">
            <a:extLst>
              <a:ext uri="{FF2B5EF4-FFF2-40B4-BE49-F238E27FC236}">
                <a16:creationId xmlns:a16="http://schemas.microsoft.com/office/drawing/2014/main" id="{5209068C-E24B-C54E-907B-C6C34CDBB395}"/>
              </a:ext>
            </a:extLst>
          </p:cNvPr>
          <p:cNvSpPr/>
          <p:nvPr/>
        </p:nvSpPr>
        <p:spPr>
          <a:xfrm>
            <a:off x="7726659" y="4763856"/>
            <a:ext cx="253334" cy="143598"/>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9" name="矩形 42">
            <a:extLst>
              <a:ext uri="{FF2B5EF4-FFF2-40B4-BE49-F238E27FC236}">
                <a16:creationId xmlns:a16="http://schemas.microsoft.com/office/drawing/2014/main" id="{BA874E89-42A0-B043-B7AD-051862C2F348}"/>
              </a:ext>
            </a:extLst>
          </p:cNvPr>
          <p:cNvSpPr/>
          <p:nvPr/>
        </p:nvSpPr>
        <p:spPr>
          <a:xfrm>
            <a:off x="7772388" y="4962204"/>
            <a:ext cx="203382" cy="143598"/>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0" name="矩形 43">
            <a:extLst>
              <a:ext uri="{FF2B5EF4-FFF2-40B4-BE49-F238E27FC236}">
                <a16:creationId xmlns:a16="http://schemas.microsoft.com/office/drawing/2014/main" id="{9D421B4F-44EE-1249-AB7E-12C1408072C2}"/>
              </a:ext>
            </a:extLst>
          </p:cNvPr>
          <p:cNvSpPr/>
          <p:nvPr/>
        </p:nvSpPr>
        <p:spPr>
          <a:xfrm>
            <a:off x="7894719" y="5169826"/>
            <a:ext cx="79156" cy="143598"/>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1" name="文本框 12">
            <a:extLst>
              <a:ext uri="{FF2B5EF4-FFF2-40B4-BE49-F238E27FC236}">
                <a16:creationId xmlns:a16="http://schemas.microsoft.com/office/drawing/2014/main" id="{50451EB4-E469-4D4D-9F32-350B32C695A6}"/>
              </a:ext>
            </a:extLst>
          </p:cNvPr>
          <p:cNvSpPr txBox="1"/>
          <p:nvPr/>
        </p:nvSpPr>
        <p:spPr>
          <a:xfrm>
            <a:off x="7725059" y="5402781"/>
            <a:ext cx="461665" cy="251031"/>
          </a:xfrm>
          <a:prstGeom prst="rect">
            <a:avLst/>
          </a:prstGeom>
          <a:noFill/>
        </p:spPr>
        <p:txBody>
          <a:bodyPr vert="eaVert" wrap="none" rtlCol="0">
            <a:spAutoFit/>
          </a:bodyPr>
          <a:lstStyle/>
          <a:p>
            <a:r>
              <a:rPr lang="en-US" altLang="zh-CN"/>
              <a:t>…</a:t>
            </a:r>
            <a:endParaRPr lang="zh-CN" altLang="en-US"/>
          </a:p>
        </p:txBody>
      </p:sp>
      <p:sp>
        <p:nvSpPr>
          <p:cNvPr id="92" name="矩形 52">
            <a:extLst>
              <a:ext uri="{FF2B5EF4-FFF2-40B4-BE49-F238E27FC236}">
                <a16:creationId xmlns:a16="http://schemas.microsoft.com/office/drawing/2014/main" id="{A775C11F-D0E1-524E-927C-1F516824A676}"/>
              </a:ext>
            </a:extLst>
          </p:cNvPr>
          <p:cNvSpPr/>
          <p:nvPr/>
        </p:nvSpPr>
        <p:spPr>
          <a:xfrm>
            <a:off x="8864744" y="4563287"/>
            <a:ext cx="169923" cy="143598"/>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53">
            <a:extLst>
              <a:ext uri="{FF2B5EF4-FFF2-40B4-BE49-F238E27FC236}">
                <a16:creationId xmlns:a16="http://schemas.microsoft.com/office/drawing/2014/main" id="{E133DB58-8D9E-4A41-BE75-4FA6706C3678}"/>
              </a:ext>
            </a:extLst>
          </p:cNvPr>
          <p:cNvSpPr/>
          <p:nvPr/>
        </p:nvSpPr>
        <p:spPr>
          <a:xfrm>
            <a:off x="8833749" y="4943869"/>
            <a:ext cx="203382" cy="143598"/>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4" name="矩形 54">
            <a:extLst>
              <a:ext uri="{FF2B5EF4-FFF2-40B4-BE49-F238E27FC236}">
                <a16:creationId xmlns:a16="http://schemas.microsoft.com/office/drawing/2014/main" id="{D7108AF3-CD95-6043-A4D2-4B5FE1E66DA3}"/>
              </a:ext>
            </a:extLst>
          </p:cNvPr>
          <p:cNvSpPr/>
          <p:nvPr/>
        </p:nvSpPr>
        <p:spPr>
          <a:xfrm>
            <a:off x="8955511" y="5156712"/>
            <a:ext cx="79156" cy="143598"/>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95" name="矩形: 圆角 21">
            <a:extLst>
              <a:ext uri="{FF2B5EF4-FFF2-40B4-BE49-F238E27FC236}">
                <a16:creationId xmlns:a16="http://schemas.microsoft.com/office/drawing/2014/main" id="{E6DCDE9E-CE1D-A74D-AB7C-E0BDEADC1371}"/>
              </a:ext>
            </a:extLst>
          </p:cNvPr>
          <p:cNvSpPr/>
          <p:nvPr/>
        </p:nvSpPr>
        <p:spPr>
          <a:xfrm>
            <a:off x="10157778" y="4480426"/>
            <a:ext cx="180893" cy="168275"/>
          </a:xfrm>
          <a:prstGeom prst="round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矩形: 圆角 58">
            <a:extLst>
              <a:ext uri="{FF2B5EF4-FFF2-40B4-BE49-F238E27FC236}">
                <a16:creationId xmlns:a16="http://schemas.microsoft.com/office/drawing/2014/main" id="{4A44821F-028E-ED48-8840-F427EC9E7949}"/>
              </a:ext>
            </a:extLst>
          </p:cNvPr>
          <p:cNvSpPr/>
          <p:nvPr/>
        </p:nvSpPr>
        <p:spPr>
          <a:xfrm>
            <a:off x="10157778" y="4720627"/>
            <a:ext cx="180893" cy="168275"/>
          </a:xfrm>
          <a:prstGeom prst="roundRect">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矩形: 圆角 59">
            <a:extLst>
              <a:ext uri="{FF2B5EF4-FFF2-40B4-BE49-F238E27FC236}">
                <a16:creationId xmlns:a16="http://schemas.microsoft.com/office/drawing/2014/main" id="{322A5912-5321-0548-B674-1AE2E3255CC3}"/>
              </a:ext>
            </a:extLst>
          </p:cNvPr>
          <p:cNvSpPr/>
          <p:nvPr/>
        </p:nvSpPr>
        <p:spPr>
          <a:xfrm>
            <a:off x="10157778" y="4960828"/>
            <a:ext cx="180893" cy="168275"/>
          </a:xfrm>
          <a:prstGeom prst="round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矩形: 圆角 61">
            <a:extLst>
              <a:ext uri="{FF2B5EF4-FFF2-40B4-BE49-F238E27FC236}">
                <a16:creationId xmlns:a16="http://schemas.microsoft.com/office/drawing/2014/main" id="{98F77302-5EE1-1249-BA60-3C1299775E1F}"/>
              </a:ext>
            </a:extLst>
          </p:cNvPr>
          <p:cNvSpPr/>
          <p:nvPr/>
        </p:nvSpPr>
        <p:spPr>
          <a:xfrm>
            <a:off x="10157778" y="5201029"/>
            <a:ext cx="180893" cy="168275"/>
          </a:xfrm>
          <a:prstGeom prst="round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文本框 63">
            <a:extLst>
              <a:ext uri="{FF2B5EF4-FFF2-40B4-BE49-F238E27FC236}">
                <a16:creationId xmlns:a16="http://schemas.microsoft.com/office/drawing/2014/main" id="{18965086-7B35-C24A-BC14-ECCACD6C006E}"/>
              </a:ext>
            </a:extLst>
          </p:cNvPr>
          <p:cNvSpPr txBox="1"/>
          <p:nvPr/>
        </p:nvSpPr>
        <p:spPr>
          <a:xfrm>
            <a:off x="8803172" y="5394932"/>
            <a:ext cx="461665" cy="251031"/>
          </a:xfrm>
          <a:prstGeom prst="rect">
            <a:avLst/>
          </a:prstGeom>
          <a:noFill/>
        </p:spPr>
        <p:txBody>
          <a:bodyPr vert="eaVert" wrap="none" rtlCol="0">
            <a:spAutoFit/>
          </a:bodyPr>
          <a:lstStyle/>
          <a:p>
            <a:r>
              <a:rPr lang="en-US" altLang="zh-CN"/>
              <a:t>…</a:t>
            </a:r>
            <a:endParaRPr lang="zh-CN" altLang="en-US"/>
          </a:p>
        </p:txBody>
      </p:sp>
      <p:sp>
        <p:nvSpPr>
          <p:cNvPr id="100" name="文本框 64">
            <a:extLst>
              <a:ext uri="{FF2B5EF4-FFF2-40B4-BE49-F238E27FC236}">
                <a16:creationId xmlns:a16="http://schemas.microsoft.com/office/drawing/2014/main" id="{394B3581-31E7-1A4F-81B6-CCC624C3DCF4}"/>
              </a:ext>
            </a:extLst>
          </p:cNvPr>
          <p:cNvSpPr txBox="1"/>
          <p:nvPr/>
        </p:nvSpPr>
        <p:spPr>
          <a:xfrm>
            <a:off x="10078935" y="5409102"/>
            <a:ext cx="461665" cy="251031"/>
          </a:xfrm>
          <a:prstGeom prst="rect">
            <a:avLst/>
          </a:prstGeom>
          <a:noFill/>
        </p:spPr>
        <p:txBody>
          <a:bodyPr vert="eaVert" wrap="none" rtlCol="0">
            <a:spAutoFit/>
          </a:bodyPr>
          <a:lstStyle/>
          <a:p>
            <a:r>
              <a:rPr lang="en-US" altLang="zh-CN"/>
              <a:t>…</a:t>
            </a:r>
            <a:endParaRPr lang="zh-CN" altLang="en-US"/>
          </a:p>
        </p:txBody>
      </p:sp>
      <p:sp>
        <p:nvSpPr>
          <p:cNvPr id="101" name="文本框 14">
            <a:extLst>
              <a:ext uri="{FF2B5EF4-FFF2-40B4-BE49-F238E27FC236}">
                <a16:creationId xmlns:a16="http://schemas.microsoft.com/office/drawing/2014/main" id="{C6109272-3208-0B4A-8ADE-D82F2E6B7CDB}"/>
              </a:ext>
            </a:extLst>
          </p:cNvPr>
          <p:cNvSpPr txBox="1"/>
          <p:nvPr/>
        </p:nvSpPr>
        <p:spPr>
          <a:xfrm>
            <a:off x="6445809" y="4263984"/>
            <a:ext cx="301686" cy="369332"/>
          </a:xfrm>
          <a:prstGeom prst="rect">
            <a:avLst/>
          </a:prstGeom>
          <a:noFill/>
        </p:spPr>
        <p:txBody>
          <a:bodyPr wrap="none" rtlCol="0">
            <a:spAutoFit/>
          </a:bodyPr>
          <a:lstStyle/>
          <a:p>
            <a:r>
              <a:rPr lang="en-US" altLang="zh-CN"/>
              <a:t>0</a:t>
            </a:r>
            <a:endParaRPr lang="zh-CN" altLang="en-US"/>
          </a:p>
        </p:txBody>
      </p:sp>
      <p:sp>
        <p:nvSpPr>
          <p:cNvPr id="102" name="文本框 74">
            <a:extLst>
              <a:ext uri="{FF2B5EF4-FFF2-40B4-BE49-F238E27FC236}">
                <a16:creationId xmlns:a16="http://schemas.microsoft.com/office/drawing/2014/main" id="{82D516EB-983E-8546-AC8E-C573775E1CD1}"/>
              </a:ext>
            </a:extLst>
          </p:cNvPr>
          <p:cNvSpPr txBox="1"/>
          <p:nvPr/>
        </p:nvSpPr>
        <p:spPr>
          <a:xfrm>
            <a:off x="6450183" y="4739940"/>
            <a:ext cx="301686" cy="369332"/>
          </a:xfrm>
          <a:prstGeom prst="rect">
            <a:avLst/>
          </a:prstGeom>
          <a:noFill/>
        </p:spPr>
        <p:txBody>
          <a:bodyPr wrap="none" rtlCol="0">
            <a:spAutoFit/>
          </a:bodyPr>
          <a:lstStyle/>
          <a:p>
            <a:r>
              <a:rPr lang="en-US" altLang="zh-CN"/>
              <a:t>1</a:t>
            </a:r>
            <a:endParaRPr lang="zh-CN" altLang="en-US"/>
          </a:p>
        </p:txBody>
      </p:sp>
      <p:graphicFrame>
        <p:nvGraphicFramePr>
          <p:cNvPr id="103" name="Table 50">
            <a:extLst>
              <a:ext uri="{FF2B5EF4-FFF2-40B4-BE49-F238E27FC236}">
                <a16:creationId xmlns:a16="http://schemas.microsoft.com/office/drawing/2014/main" id="{5DC34565-75BA-DE4E-8815-9CA70977F7FD}"/>
              </a:ext>
            </a:extLst>
          </p:cNvPr>
          <p:cNvGraphicFramePr>
            <a:graphicFrameLocks noGrp="1"/>
          </p:cNvGraphicFramePr>
          <p:nvPr>
            <p:extLst>
              <p:ext uri="{D42A27DB-BD31-4B8C-83A1-F6EECF244321}">
                <p14:modId xmlns:p14="http://schemas.microsoft.com/office/powerpoint/2010/main" val="4037466075"/>
              </p:ext>
            </p:extLst>
          </p:nvPr>
        </p:nvGraphicFramePr>
        <p:xfrm>
          <a:off x="6694536" y="5261064"/>
          <a:ext cx="833120" cy="259080"/>
        </p:xfrm>
        <a:graphic>
          <a:graphicData uri="http://schemas.openxmlformats.org/drawingml/2006/table">
            <a:tbl>
              <a:tblPr bandRow="1">
                <a:tableStyleId>{5C22544A-7EE6-4342-B048-85BDC9FD1C3A}</a:tableStyleId>
              </a:tblPr>
              <a:tblGrid>
                <a:gridCol w="243364">
                  <a:extLst>
                    <a:ext uri="{9D8B030D-6E8A-4147-A177-3AD203B41FA5}">
                      <a16:colId xmlns:a16="http://schemas.microsoft.com/office/drawing/2014/main" val="3586937181"/>
                    </a:ext>
                  </a:extLst>
                </a:gridCol>
                <a:gridCol w="208280">
                  <a:extLst>
                    <a:ext uri="{9D8B030D-6E8A-4147-A177-3AD203B41FA5}">
                      <a16:colId xmlns:a16="http://schemas.microsoft.com/office/drawing/2014/main" val="1657625038"/>
                    </a:ext>
                  </a:extLst>
                </a:gridCol>
                <a:gridCol w="381476">
                  <a:extLst>
                    <a:ext uri="{9D8B030D-6E8A-4147-A177-3AD203B41FA5}">
                      <a16:colId xmlns:a16="http://schemas.microsoft.com/office/drawing/2014/main" val="1003899607"/>
                    </a:ext>
                  </a:extLst>
                </a:gridCol>
              </a:tblGrid>
              <a:tr h="194104">
                <a:tc>
                  <a:txBody>
                    <a:bodyPr/>
                    <a:lstStyle/>
                    <a:p>
                      <a:r>
                        <a:rPr lang="en-US" sz="1100"/>
                        <a:t>…</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1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en-US" sz="11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7528517"/>
                  </a:ext>
                </a:extLst>
              </a:tr>
            </a:tbl>
          </a:graphicData>
        </a:graphic>
      </p:graphicFrame>
      <p:sp>
        <p:nvSpPr>
          <p:cNvPr id="104" name="Rectangle 51">
            <a:extLst>
              <a:ext uri="{FF2B5EF4-FFF2-40B4-BE49-F238E27FC236}">
                <a16:creationId xmlns:a16="http://schemas.microsoft.com/office/drawing/2014/main" id="{66C5184F-9F35-6543-AE77-D99E27253FA1}"/>
              </a:ext>
            </a:extLst>
          </p:cNvPr>
          <p:cNvSpPr/>
          <p:nvPr/>
        </p:nvSpPr>
        <p:spPr>
          <a:xfrm>
            <a:off x="6967823" y="5525080"/>
            <a:ext cx="557381" cy="117770"/>
          </a:xfrm>
          <a:prstGeom prst="rect">
            <a:avLst/>
          </a:prstGeom>
          <a:ln>
            <a:solidFill>
              <a:schemeClr val="accent3"/>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altLang="zh-Hans" sz="1000"/>
              <a:t>RTX</a:t>
            </a:r>
            <a:endParaRPr lang="en-US" sz="1000"/>
          </a:p>
        </p:txBody>
      </p:sp>
      <p:sp>
        <p:nvSpPr>
          <p:cNvPr id="105" name="文本框 101">
            <a:extLst>
              <a:ext uri="{FF2B5EF4-FFF2-40B4-BE49-F238E27FC236}">
                <a16:creationId xmlns:a16="http://schemas.microsoft.com/office/drawing/2014/main" id="{D7968859-1BFF-1246-9A40-07E22337BE9C}"/>
              </a:ext>
            </a:extLst>
          </p:cNvPr>
          <p:cNvSpPr txBox="1"/>
          <p:nvPr/>
        </p:nvSpPr>
        <p:spPr>
          <a:xfrm>
            <a:off x="6457114" y="5161655"/>
            <a:ext cx="301686" cy="369332"/>
          </a:xfrm>
          <a:prstGeom prst="rect">
            <a:avLst/>
          </a:prstGeom>
          <a:noFill/>
        </p:spPr>
        <p:txBody>
          <a:bodyPr wrap="none" rtlCol="0">
            <a:spAutoFit/>
          </a:bodyPr>
          <a:lstStyle/>
          <a:p>
            <a:r>
              <a:rPr lang="en-US" altLang="zh-CN"/>
              <a:t>2</a:t>
            </a:r>
            <a:endParaRPr lang="zh-CN" altLang="en-US"/>
          </a:p>
        </p:txBody>
      </p:sp>
    </p:spTree>
    <p:custDataLst>
      <p:tags r:id="rId1"/>
    </p:custDataLst>
    <p:extLst>
      <p:ext uri="{BB962C8B-B14F-4D97-AF65-F5344CB8AC3E}">
        <p14:creationId xmlns:p14="http://schemas.microsoft.com/office/powerpoint/2010/main" val="2957494765"/>
      </p:ext>
    </p:extLst>
  </p:cSld>
  <p:clrMapOvr>
    <a:masterClrMapping/>
  </p:clrMapOvr>
  <mc:AlternateContent xmlns:mc="http://schemas.openxmlformats.org/markup-compatibility/2006" xmlns:p14="http://schemas.microsoft.com/office/powerpoint/2010/main">
    <mc:Choice Requires="p14">
      <p:transition spd="slow" p14:dur="2000" advTm="67422"/>
    </mc:Choice>
    <mc:Fallback xmlns="">
      <p:transition spd="slow" advTm="6742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303B3-52B3-A04C-9AD2-1A3DF6FAFA51}"/>
              </a:ext>
            </a:extLst>
          </p:cNvPr>
          <p:cNvSpPr>
            <a:spLocks noGrp="1"/>
          </p:cNvSpPr>
          <p:nvPr>
            <p:ph type="title"/>
          </p:nvPr>
        </p:nvSpPr>
        <p:spPr/>
        <p:txBody>
          <a:bodyPr/>
          <a:lstStyle/>
          <a:p>
            <a:r>
              <a:rPr lang="en-US"/>
              <a:t>Deadline aware scheduler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1A25A6C-7AA2-3D47-90FD-FA78AEF934B9}"/>
                  </a:ext>
                </a:extLst>
              </p:cNvPr>
              <p:cNvSpPr>
                <a:spLocks noGrp="1"/>
              </p:cNvSpPr>
              <p:nvPr>
                <p:ph idx="1"/>
              </p:nvPr>
            </p:nvSpPr>
            <p:spPr/>
            <p:txBody>
              <a:bodyPr/>
              <a:lstStyle/>
              <a:p>
                <a:r>
                  <a:rPr lang="en-US" dirty="0"/>
                  <a:t>Goal: send as many high priority blocks before deadline as possible</a:t>
                </a:r>
              </a:p>
              <a:p>
                <a:r>
                  <a:rPr lang="en-US" dirty="0"/>
                  <a:t>Tradeoff between the urgency and the application specified priority</a:t>
                </a:r>
              </a:p>
              <a:p>
                <a:r>
                  <a:rPr lang="en-US" dirty="0"/>
                  <a:t>Low priority + near deadline vs high priority + far deadline</a:t>
                </a:r>
              </a:p>
              <a:p>
                <a:r>
                  <a:rPr lang="en-US" dirty="0"/>
                  <a:t>Solution: a function to unite those factors.</a:t>
                </a:r>
              </a:p>
              <a:p>
                <a14:m>
                  <m:oMath xmlns:m="http://schemas.openxmlformats.org/officeDocument/2006/math">
                    <m:r>
                      <a:rPr lang="en-US" b="0" i="1" smtClean="0">
                        <a:latin typeface="Cambria Math" panose="02040503050406030204" pitchFamily="18" charset="0"/>
                      </a:rPr>
                      <m:t>𝑅𝑒𝑎𝑙𝑃𝑟𝑖𝑜𝑟𝑖𝑡𝑦</m:t>
                    </m:r>
                    <m:d>
                      <m:dPr>
                        <m:ctrlPr>
                          <a:rPr lang="en-US" b="0" i="1" smtClean="0">
                            <a:latin typeface="Cambria Math" panose="02040503050406030204" pitchFamily="18" charset="0"/>
                          </a:rPr>
                        </m:ctrlPr>
                      </m:dPr>
                      <m:e>
                        <m:r>
                          <a:rPr lang="en-US" b="0" i="1" smtClean="0">
                            <a:latin typeface="Cambria Math" panose="02040503050406030204" pitchFamily="18" charset="0"/>
                          </a:rPr>
                          <m:t>𝑏𝑙𝑜𝑐𝑘</m:t>
                        </m:r>
                      </m:e>
                    </m:d>
                    <m:r>
                      <a:rPr lang="en-US" b="0" i="1" smtClean="0">
                        <a:latin typeface="Cambria Math" panose="02040503050406030204" pitchFamily="18" charset="0"/>
                      </a:rPr>
                      <m:t>=</m:t>
                    </m:r>
                    <m:r>
                      <a:rPr lang="en-US" b="0" i="1" smtClean="0">
                        <a:latin typeface="Cambria Math" panose="02040503050406030204" pitchFamily="18" charset="0"/>
                      </a:rPr>
                      <m:t>𝑎</m:t>
                    </m:r>
                    <m:r>
                      <a:rPr lang="en-US" b="0" i="1" smtClean="0">
                        <a:latin typeface="Cambria Math" panose="02040503050406030204" pitchFamily="18" charset="0"/>
                      </a:rPr>
                      <m:t>∗</m:t>
                    </m:r>
                    <m:r>
                      <a:rPr lang="en-US" b="0" i="1" smtClean="0">
                        <a:latin typeface="Cambria Math" panose="02040503050406030204" pitchFamily="18" charset="0"/>
                      </a:rPr>
                      <m:t>𝑝𝑟𝑖𝑜𝑟𝑖𝑡𝑦</m:t>
                    </m:r>
                    <m:r>
                      <a:rPr lang="en-US" b="0" i="1" smtClean="0">
                        <a:latin typeface="Cambria Math" panose="02040503050406030204" pitchFamily="18" charset="0"/>
                      </a:rPr>
                      <m:t>+</m:t>
                    </m:r>
                    <m:r>
                      <a:rPr lang="en-US" b="0" i="1" smtClean="0">
                        <a:latin typeface="Cambria Math" panose="02040503050406030204" pitchFamily="18" charset="0"/>
                      </a:rPr>
                      <m:t>𝑏</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𝑟𝑒𝑚𝑎𝑖𝑛</m:t>
                        </m:r>
                      </m:sub>
                    </m:sSub>
                  </m:oMath>
                </a14:m>
                <a:endParaRPr lang="en-US" b="0" dirty="0"/>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𝑟𝑒𝑚𝑎𝑖𝑛</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𝑏𝑙𝑜𝑐𝑘</m:t>
                        </m:r>
                      </m:e>
                    </m:d>
                    <m:r>
                      <a:rPr lang="en-US" b="0" i="1" smtClean="0">
                        <a:latin typeface="Cambria Math" panose="02040503050406030204" pitchFamily="18" charset="0"/>
                      </a:rPr>
                      <m:t>=</m:t>
                    </m:r>
                    <m:f>
                      <m:fPr>
                        <m:ctrlPr>
                          <a:rPr lang="en-US" altLang="zh-CN" b="0" i="1" smtClean="0">
                            <a:latin typeface="Cambria Math" panose="02040503050406030204" pitchFamily="18" charset="0"/>
                          </a:rPr>
                        </m:ctrlPr>
                      </m:fPr>
                      <m:num>
                        <m:r>
                          <a:rPr lang="en-US" altLang="zh-CN" b="0" i="1" smtClean="0">
                            <a:latin typeface="Cambria Math" panose="02040503050406030204" pitchFamily="18" charset="0"/>
                          </a:rPr>
                          <m:t>𝑛𝑜</m:t>
                        </m:r>
                        <m:r>
                          <a:rPr lang="en-US" altLang="zh-CN" b="0" i="1" smtClean="0">
                            <a:latin typeface="Cambria Math" panose="02040503050406030204" pitchFamily="18" charset="0"/>
                          </a:rPr>
                          <m:t> </m:t>
                        </m:r>
                        <m:r>
                          <a:rPr lang="en-US" altLang="zh-CN" b="0" i="1" smtClean="0">
                            <a:latin typeface="Cambria Math" panose="02040503050406030204" pitchFamily="18" charset="0"/>
                          </a:rPr>
                          <m:t>𝑎𝑐𝑘𝑒𝑑</m:t>
                        </m:r>
                        <m:r>
                          <a:rPr lang="en-US" altLang="zh-CN" b="0" i="1" smtClean="0">
                            <a:latin typeface="Cambria Math" panose="02040503050406030204" pitchFamily="18" charset="0"/>
                          </a:rPr>
                          <m:t> </m:t>
                        </m:r>
                        <m:r>
                          <a:rPr lang="en-US" altLang="zh-CN" b="0" i="1" smtClean="0">
                            <a:latin typeface="Cambria Math" panose="02040503050406030204" pitchFamily="18" charset="0"/>
                          </a:rPr>
                          <m:t>𝑠𝑖𝑧𝑒</m:t>
                        </m:r>
                      </m:num>
                      <m:den>
                        <m:r>
                          <a:rPr lang="en-US" altLang="zh-CN" b="0" i="1" smtClean="0">
                            <a:latin typeface="Cambria Math" panose="02040503050406030204" pitchFamily="18" charset="0"/>
                          </a:rPr>
                          <m:t>𝑏𝑎𝑛𝑑𝑤𝑖𝑑𝑡h</m:t>
                        </m:r>
                      </m:den>
                    </m:f>
                    <m:r>
                      <a:rPr lang="en-US" altLang="zh-CN" b="0" i="1" smtClean="0">
                        <a:latin typeface="Cambria Math" panose="02040503050406030204" pitchFamily="18" charset="0"/>
                      </a:rPr>
                      <m:t>−</m:t>
                    </m:r>
                    <m:r>
                      <a:rPr lang="en-US" altLang="zh-CN" b="0" i="1" smtClean="0">
                        <a:latin typeface="Cambria Math" panose="02040503050406030204" pitchFamily="18" charset="0"/>
                      </a:rPr>
                      <m:t>𝑑𝑒𝑎𝑑𝑙𝑖𝑛𝑒</m:t>
                    </m:r>
                  </m:oMath>
                </a14:m>
                <a:endParaRPr lang="en-US" dirty="0"/>
              </a:p>
              <a:p>
                <a:r>
                  <a:rPr lang="en-US" dirty="0"/>
                  <a:t>Scheduler pick the block with highest </a:t>
                </a:r>
                <a14:m>
                  <m:oMath xmlns:m="http://schemas.openxmlformats.org/officeDocument/2006/math">
                    <m:r>
                      <a:rPr lang="en-US" b="0" i="1" smtClean="0">
                        <a:latin typeface="Cambria Math" panose="02040503050406030204" pitchFamily="18" charset="0"/>
                      </a:rPr>
                      <m:t>𝑅𝑒𝑎𝑙𝑃𝑟𝑖𝑜𝑟𝑖𝑡𝑦</m:t>
                    </m:r>
                  </m:oMath>
                </a14:m>
                <a:r>
                  <a:rPr lang="en-US" dirty="0"/>
                  <a:t> value to send.</a:t>
                </a:r>
              </a:p>
              <a:p>
                <a:r>
                  <a:rPr lang="en-US" dirty="0"/>
                  <a:t>4 built-in modes: Strict Deadline/Priority. Prefer deadline/priority.</a:t>
                </a:r>
              </a:p>
            </p:txBody>
          </p:sp>
        </mc:Choice>
        <mc:Fallback xmlns="">
          <p:sp>
            <p:nvSpPr>
              <p:cNvPr id="3" name="Content Placeholder 2">
                <a:extLst>
                  <a:ext uri="{FF2B5EF4-FFF2-40B4-BE49-F238E27FC236}">
                    <a16:creationId xmlns:a16="http://schemas.microsoft.com/office/drawing/2014/main" id="{B1A25A6C-7AA2-3D47-90FD-FA78AEF934B9}"/>
                  </a:ext>
                </a:extLst>
              </p:cNvPr>
              <p:cNvSpPr>
                <a:spLocks noGrp="1" noRot="1" noChangeAspect="1" noMove="1" noResize="1" noEditPoints="1" noAdjustHandles="1" noChangeArrowheads="1" noChangeShapeType="1" noTextEdit="1"/>
              </p:cNvSpPr>
              <p:nvPr>
                <p:ph idx="1"/>
              </p:nvPr>
            </p:nvSpPr>
            <p:spPr>
              <a:blipFill>
                <a:blip r:embed="rId4"/>
                <a:stretch>
                  <a:fillRect l="-1043" t="-2241" b="-1120"/>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2944764388"/>
      </p:ext>
    </p:extLst>
  </p:cSld>
  <p:clrMapOvr>
    <a:masterClrMapping/>
  </p:clrMapOvr>
  <mc:AlternateContent xmlns:mc="http://schemas.openxmlformats.org/markup-compatibility/2006" xmlns:p14="http://schemas.microsoft.com/office/powerpoint/2010/main">
    <mc:Choice Requires="p14">
      <p:transition spd="slow" p14:dur="2000" advTm="110136"/>
    </mc:Choice>
    <mc:Fallback xmlns="">
      <p:transition spd="slow" advTm="11013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968F1-A7B2-A84D-AB63-C1BD2E31CA51}"/>
              </a:ext>
            </a:extLst>
          </p:cNvPr>
          <p:cNvSpPr>
            <a:spLocks noGrp="1"/>
          </p:cNvSpPr>
          <p:nvPr>
            <p:ph type="title"/>
          </p:nvPr>
        </p:nvSpPr>
        <p:spPr/>
        <p:txBody>
          <a:bodyPr/>
          <a:lstStyle/>
          <a:p>
            <a:r>
              <a:rPr lang="en-US"/>
              <a:t>Adaptive tail FEC</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C4FAF1A-F654-9B42-825D-171DEDA6017C}"/>
                  </a:ext>
                </a:extLst>
              </p:cNvPr>
              <p:cNvSpPr>
                <a:spLocks noGrp="1"/>
              </p:cNvSpPr>
              <p:nvPr>
                <p:ph idx="1"/>
              </p:nvPr>
            </p:nvSpPr>
            <p:spPr/>
            <p:txBody>
              <a:bodyPr/>
              <a:lstStyle/>
              <a:p>
                <a:r>
                  <a:rPr lang="en-US" dirty="0"/>
                  <a:t>Tail packet retransmission increase block completion time. May cause deadline missing.</a:t>
                </a:r>
              </a:p>
              <a:p>
                <a:r>
                  <a:rPr lang="en-US" dirty="0"/>
                  <a:t>If deadline is tight(No retransmission is allowed), we apply redundancy to tail packets(&lt; BDP).</a:t>
                </a:r>
              </a:p>
              <a:p>
                <a:r>
                  <a:rPr lang="en-US" altLang="zh-CN" dirty="0"/>
                  <a:t>k source packets -&gt; k source + m redundancy packets. Redundancy rate(</a:t>
                </a:r>
                <a:r>
                  <a:rPr lang="en-US" altLang="zh-CN" dirty="0" err="1"/>
                  <a:t>Red_rate</a:t>
                </a:r>
                <a:r>
                  <a:rPr lang="en-US" altLang="zh-CN" dirty="0"/>
                  <a:t>) := m/(</a:t>
                </a:r>
                <a:r>
                  <a:rPr lang="en-US" altLang="zh-CN" dirty="0" err="1"/>
                  <a:t>k+m</a:t>
                </a:r>
                <a:r>
                  <a:rPr lang="en-US" altLang="zh-CN" dirty="0"/>
                  <a:t>)</a:t>
                </a:r>
              </a:p>
              <a:p>
                <a14:m>
                  <m:oMath xmlns:m="http://schemas.openxmlformats.org/officeDocument/2006/math">
                    <m:r>
                      <a:rPr lang="en-US" altLang="zh-CN" i="1">
                        <a:latin typeface="Cambria Math" panose="02040503050406030204" pitchFamily="18" charset="0"/>
                      </a:rPr>
                      <m:t>𝑅𝑒𝑑</m:t>
                    </m:r>
                    <m:r>
                      <m:rPr>
                        <m:nor/>
                      </m:rPr>
                      <a:rPr lang="en-US" altLang="zh-CN">
                        <a:latin typeface="Cambria Math" panose="02040503050406030204" pitchFamily="18" charset="0"/>
                      </a:rPr>
                      <m:t>_</m:t>
                    </m:r>
                    <m:r>
                      <a:rPr lang="en-US" altLang="zh-CN" i="1">
                        <a:latin typeface="Cambria Math" panose="02040503050406030204" pitchFamily="18" charset="0"/>
                      </a:rPr>
                      <m:t>𝑟𝑎𝑡𝑒</m:t>
                    </m:r>
                    <m:r>
                      <a:rPr lang="en-US" altLang="zh-CN" i="1">
                        <a:latin typeface="Cambria Math" panose="02040503050406030204" pitchFamily="18" charset="0"/>
                      </a:rPr>
                      <m:t>(</m:t>
                    </m:r>
                    <m:r>
                      <a:rPr lang="en-US" altLang="zh-CN" i="1">
                        <a:latin typeface="Cambria Math" panose="02040503050406030204" pitchFamily="18" charset="0"/>
                      </a:rPr>
                      <m:t>𝑝</m:t>
                    </m:r>
                    <m:r>
                      <a:rPr lang="en-US" altLang="zh-CN" i="1">
                        <a:latin typeface="Cambria Math" panose="02040503050406030204" pitchFamily="18" charset="0"/>
                      </a:rPr>
                      <m:t>)=</m:t>
                    </m:r>
                    <m:d>
                      <m:dPr>
                        <m:begChr m:val="{"/>
                        <m:endChr m:val=""/>
                        <m:ctrlPr>
                          <a:rPr lang="en-US" altLang="zh-CN" i="1">
                            <a:latin typeface="Cambria Math" panose="02040503050406030204" pitchFamily="18" charset="0"/>
                          </a:rPr>
                        </m:ctrlPr>
                      </m:dPr>
                      <m:e>
                        <m:eqArr>
                          <m:eqArrPr>
                            <m:ctrlPr>
                              <a:rPr lang="en-US" altLang="zh-CN" i="1">
                                <a:latin typeface="Cambria Math" panose="02040503050406030204" pitchFamily="18" charset="0"/>
                              </a:rPr>
                            </m:ctrlPr>
                          </m:eqArrPr>
                          <m:e>
                            <m:r>
                              <a:rPr lang="en-US" altLang="zh-CN" i="1">
                                <a:latin typeface="Cambria Math" panose="02040503050406030204" pitchFamily="18" charset="0"/>
                              </a:rPr>
                              <m:t>𝑙𝑜𝑠𝑠</m:t>
                            </m:r>
                            <m:r>
                              <a:rPr lang="zh-CN" altLang="en-US" i="1">
                                <a:latin typeface="Cambria Math" panose="02040503050406030204" pitchFamily="18" charset="0"/>
                              </a:rPr>
                              <m:t>∗</m:t>
                            </m:r>
                            <m:d>
                              <m:dPr>
                                <m:ctrlPr>
                                  <a:rPr lang="en-US" altLang="zh-CN" i="1">
                                    <a:latin typeface="Cambria Math" panose="02040503050406030204" pitchFamily="18" charset="0"/>
                                  </a:rPr>
                                </m:ctrlPr>
                              </m:dPr>
                              <m:e>
                                <m:r>
                                  <a:rPr lang="en-US" altLang="zh-CN" i="1">
                                    <a:latin typeface="Cambria Math" panose="02040503050406030204" pitchFamily="18" charset="0"/>
                                  </a:rPr>
                                  <m:t>1+</m:t>
                                </m:r>
                                <m:f>
                                  <m:fPr>
                                    <m:ctrlPr>
                                      <a:rPr lang="en-US" altLang="zh-CN" i="1">
                                        <a:latin typeface="Cambria Math" panose="02040503050406030204" pitchFamily="18" charset="0"/>
                                      </a:rPr>
                                    </m:ctrlPr>
                                  </m:fPr>
                                  <m:num>
                                    <m:sSub>
                                      <m:sSubPr>
                                        <m:ctrlPr>
                                          <a:rPr lang="en-US" altLang="zh-CN" i="1">
                                            <a:latin typeface="Cambria Math" panose="02040503050406030204" pitchFamily="18" charset="0"/>
                                          </a:rPr>
                                        </m:ctrlPr>
                                      </m:sSubPr>
                                      <m:e>
                                        <m:r>
                                          <a:rPr lang="en-US" altLang="zh-CN" i="1">
                                            <a:latin typeface="Cambria Math" panose="02040503050406030204" pitchFamily="18" charset="0"/>
                                          </a:rPr>
                                          <m:t>𝑝</m:t>
                                        </m:r>
                                      </m:e>
                                      <m:sub>
                                        <m:r>
                                          <a:rPr lang="en-US" altLang="zh-CN" i="1">
                                            <a:latin typeface="Cambria Math" panose="02040503050406030204" pitchFamily="18" charset="0"/>
                                          </a:rPr>
                                          <m:t>𝑚𝑎𝑥</m:t>
                                        </m:r>
                                      </m:sub>
                                    </m:sSub>
                                  </m:num>
                                  <m:den>
                                    <m:r>
                                      <a:rPr lang="en-US" altLang="zh-CN" i="1">
                                        <a:latin typeface="Cambria Math" panose="02040503050406030204" pitchFamily="18" charset="0"/>
                                      </a:rPr>
                                      <m:t>𝑝</m:t>
                                    </m:r>
                                  </m:den>
                                </m:f>
                              </m:e>
                            </m:d>
                            <m:r>
                              <a:rPr lang="en-US" altLang="zh-CN" i="1">
                                <a:latin typeface="Cambria Math" panose="02040503050406030204" pitchFamily="18" charset="0"/>
                              </a:rPr>
                              <m:t>,</m:t>
                            </m:r>
                            <m:r>
                              <a:rPr lang="en-US" altLang="zh-CN" b="0" i="1" smtClean="0">
                                <a:latin typeface="Cambria Math" panose="02040503050406030204" pitchFamily="18" charset="0"/>
                              </a:rPr>
                              <m:t>      </m:t>
                            </m:r>
                            <m:sSub>
                              <m:sSubPr>
                                <m:ctrlPr>
                                  <a:rPr lang="en-US" altLang="zh-CN" i="1">
                                    <a:latin typeface="Cambria Math" panose="02040503050406030204" pitchFamily="18" charset="0"/>
                                  </a:rPr>
                                </m:ctrlPr>
                              </m:sSubPr>
                              <m:e>
                                <m:r>
                                  <a:rPr lang="en-US" altLang="zh-CN" i="1">
                                    <a:latin typeface="Cambria Math" panose="02040503050406030204" pitchFamily="18" charset="0"/>
                                  </a:rPr>
                                  <m:t>𝑡</m:t>
                                </m:r>
                              </m:e>
                              <m:sub>
                                <m:r>
                                  <a:rPr lang="en-US" altLang="zh-CN" i="1">
                                    <a:latin typeface="Cambria Math" panose="02040503050406030204" pitchFamily="18" charset="0"/>
                                  </a:rPr>
                                  <m:t>𝑟𝑒𝑚𝑎𝑖𝑛</m:t>
                                </m:r>
                              </m:sub>
                            </m:sSub>
                            <m:r>
                              <a:rPr lang="en-US" altLang="zh-CN" i="1">
                                <a:latin typeface="Cambria Math" panose="02040503050406030204" pitchFamily="18" charset="0"/>
                              </a:rPr>
                              <m:t>&lt;2</m:t>
                            </m:r>
                            <m:r>
                              <a:rPr lang="en-US" altLang="zh-CN" i="1">
                                <a:latin typeface="Cambria Math" panose="02040503050406030204" pitchFamily="18" charset="0"/>
                              </a:rPr>
                              <m:t>𝑅𝑇𝑇</m:t>
                            </m:r>
                          </m:e>
                          <m:e>
                            <m:r>
                              <a:rPr lang="en-US" altLang="zh-CN" i="1">
                                <a:latin typeface="Cambria Math" panose="02040503050406030204" pitchFamily="18" charset="0"/>
                              </a:rPr>
                              <m:t>0,</m:t>
                            </m:r>
                            <m:r>
                              <a:rPr lang="zh-CN" altLang="en-US" i="1">
                                <a:latin typeface="Cambria Math" panose="02040503050406030204" pitchFamily="18" charset="0"/>
                              </a:rPr>
                              <m:t>                                          </m:t>
                            </m:r>
                            <m:r>
                              <a:rPr lang="en-US" altLang="zh-CN" i="1">
                                <a:latin typeface="Cambria Math" panose="02040503050406030204" pitchFamily="18" charset="0"/>
                              </a:rPr>
                              <m:t>𝑒𝑙𝑠𝑒</m:t>
                            </m:r>
                            <m:r>
                              <a:rPr lang="zh-CN" altLang="en-US" i="1">
                                <a:latin typeface="Cambria Math" panose="02040503050406030204" pitchFamily="18" charset="0"/>
                              </a:rPr>
                              <m:t>                   </m:t>
                            </m:r>
                          </m:e>
                        </m:eqArr>
                      </m:e>
                    </m:d>
                  </m:oMath>
                </a14:m>
                <a:endParaRPr lang="en-US" dirty="0"/>
              </a:p>
            </p:txBody>
          </p:sp>
        </mc:Choice>
        <mc:Fallback xmlns="">
          <p:sp>
            <p:nvSpPr>
              <p:cNvPr id="3" name="Content Placeholder 2">
                <a:extLst>
                  <a:ext uri="{FF2B5EF4-FFF2-40B4-BE49-F238E27FC236}">
                    <a16:creationId xmlns:a16="http://schemas.microsoft.com/office/drawing/2014/main" id="{9C4FAF1A-F654-9B42-825D-171DEDA6017C}"/>
                  </a:ext>
                </a:extLst>
              </p:cNvPr>
              <p:cNvSpPr>
                <a:spLocks noGrp="1" noRot="1" noChangeAspect="1" noMove="1" noResize="1" noEditPoints="1" noAdjustHandles="1" noChangeArrowheads="1" noChangeShapeType="1" noTextEdit="1"/>
              </p:cNvSpPr>
              <p:nvPr>
                <p:ph idx="1"/>
              </p:nvPr>
            </p:nvSpPr>
            <p:spPr>
              <a:blipFill>
                <a:blip r:embed="rId4"/>
                <a:stretch>
                  <a:fillRect l="-1043" t="-2241" r="-1043"/>
                </a:stretch>
              </a:blipFill>
            </p:spPr>
            <p:txBody>
              <a:bodyPr/>
              <a:lstStyle/>
              <a:p>
                <a:r>
                  <a:rPr lang="zh-CN" altLang="en-US">
                    <a:noFill/>
                  </a:rPr>
                  <a:t> </a:t>
                </a:r>
              </a:p>
            </p:txBody>
          </p:sp>
        </mc:Fallback>
      </mc:AlternateContent>
    </p:spTree>
    <p:custDataLst>
      <p:tags r:id="rId1"/>
    </p:custDataLst>
    <p:extLst>
      <p:ext uri="{BB962C8B-B14F-4D97-AF65-F5344CB8AC3E}">
        <p14:creationId xmlns:p14="http://schemas.microsoft.com/office/powerpoint/2010/main" val="95924137"/>
      </p:ext>
    </p:extLst>
  </p:cSld>
  <p:clrMapOvr>
    <a:masterClrMapping/>
  </p:clrMapOvr>
  <mc:AlternateContent xmlns:mc="http://schemas.openxmlformats.org/markup-compatibility/2006" xmlns:p14="http://schemas.microsoft.com/office/powerpoint/2010/main">
    <mc:Choice Requires="p14">
      <p:transition spd="slow" p14:dur="2000" advTm="66800"/>
    </mc:Choice>
    <mc:Fallback xmlns="">
      <p:transition spd="slow" advTm="668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A3220-1F66-D741-A8F6-91E69A67BD77}"/>
              </a:ext>
            </a:extLst>
          </p:cNvPr>
          <p:cNvSpPr>
            <a:spLocks noGrp="1"/>
          </p:cNvSpPr>
          <p:nvPr>
            <p:ph type="title"/>
          </p:nvPr>
        </p:nvSpPr>
        <p:spPr/>
        <p:txBody>
          <a:bodyPr/>
          <a:lstStyle/>
          <a:p>
            <a:r>
              <a:rPr lang="en-US"/>
              <a:t>Extension to QUIC and HTTP/3</a:t>
            </a:r>
          </a:p>
        </p:txBody>
      </p:sp>
      <p:sp>
        <p:nvSpPr>
          <p:cNvPr id="3" name="Content Placeholder 2">
            <a:extLst>
              <a:ext uri="{FF2B5EF4-FFF2-40B4-BE49-F238E27FC236}">
                <a16:creationId xmlns:a16="http://schemas.microsoft.com/office/drawing/2014/main" id="{064AF30E-25CE-504C-B34D-4D8A9BAADC67}"/>
              </a:ext>
            </a:extLst>
          </p:cNvPr>
          <p:cNvSpPr>
            <a:spLocks noGrp="1"/>
          </p:cNvSpPr>
          <p:nvPr>
            <p:ph idx="1"/>
          </p:nvPr>
        </p:nvSpPr>
        <p:spPr>
          <a:xfrm>
            <a:off x="838200" y="1825625"/>
            <a:ext cx="10515600" cy="4351338"/>
          </a:xfrm>
        </p:spPr>
        <p:txBody>
          <a:bodyPr>
            <a:normAutofit lnSpcReduction="10000"/>
          </a:bodyPr>
          <a:lstStyle/>
          <a:p>
            <a:r>
              <a:rPr lang="en-US" dirty="0"/>
              <a:t>Reuse handshake, encryption, stream management, congestion control, flow control</a:t>
            </a:r>
          </a:p>
          <a:p>
            <a:r>
              <a:rPr lang="en-US" dirty="0"/>
              <a:t>1 block = 1 HTTP3 stream = 1 QUIC stream(light weight)</a:t>
            </a:r>
          </a:p>
          <a:p>
            <a:r>
              <a:rPr lang="en-US" dirty="0"/>
              <a:t>Add deadline and timestamp to STREAM frame</a:t>
            </a:r>
          </a:p>
          <a:p>
            <a:r>
              <a:rPr lang="en-US" dirty="0"/>
              <a:t>When block is dropped by sender or receiver, close the stream and notify the other end by sending RESET_STREAM</a:t>
            </a:r>
          </a:p>
          <a:p>
            <a:r>
              <a:rPr lang="en-US" dirty="0"/>
              <a:t>When QUIC stream is closed, notify HTTP 3 layer. HTTP 3 layer send HTTP CANCEL or HTTP REJECT to notify the other end.</a:t>
            </a:r>
          </a:p>
          <a:p>
            <a:r>
              <a:rPr lang="en-US" dirty="0"/>
              <a:t>HTTP GET carry deadline and priority, server response call send with those </a:t>
            </a:r>
            <a:r>
              <a:rPr lang="en-US" dirty="0" err="1"/>
              <a:t>metadatas</a:t>
            </a:r>
            <a:r>
              <a:rPr lang="en-US" dirty="0"/>
              <a:t>.</a:t>
            </a:r>
          </a:p>
          <a:p>
            <a:endParaRPr lang="en-US" dirty="0"/>
          </a:p>
        </p:txBody>
      </p:sp>
    </p:spTree>
    <p:custDataLst>
      <p:tags r:id="rId1"/>
    </p:custDataLst>
    <p:extLst>
      <p:ext uri="{BB962C8B-B14F-4D97-AF65-F5344CB8AC3E}">
        <p14:creationId xmlns:p14="http://schemas.microsoft.com/office/powerpoint/2010/main" val="4177163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F8CB9-152B-524F-BC83-40403693B480}"/>
              </a:ext>
            </a:extLst>
          </p:cNvPr>
          <p:cNvSpPr>
            <a:spLocks noGrp="1"/>
          </p:cNvSpPr>
          <p:nvPr>
            <p:ph type="title"/>
          </p:nvPr>
        </p:nvSpPr>
        <p:spPr/>
        <p:txBody>
          <a:bodyPr/>
          <a:lstStyle/>
          <a:p>
            <a:r>
              <a:rPr lang="en-US"/>
              <a:t>Apps implementation and evaluation plan</a:t>
            </a:r>
          </a:p>
        </p:txBody>
      </p:sp>
      <p:sp>
        <p:nvSpPr>
          <p:cNvPr id="3" name="Content Placeholder 2">
            <a:extLst>
              <a:ext uri="{FF2B5EF4-FFF2-40B4-BE49-F238E27FC236}">
                <a16:creationId xmlns:a16="http://schemas.microsoft.com/office/drawing/2014/main" id="{DCC41C61-A6A9-0540-AE25-F807F9C949DF}"/>
              </a:ext>
            </a:extLst>
          </p:cNvPr>
          <p:cNvSpPr>
            <a:spLocks noGrp="1"/>
          </p:cNvSpPr>
          <p:nvPr>
            <p:ph idx="1"/>
          </p:nvPr>
        </p:nvSpPr>
        <p:spPr/>
        <p:txBody>
          <a:bodyPr>
            <a:normAutofit fontScale="92500" lnSpcReduction="10000"/>
          </a:bodyPr>
          <a:lstStyle/>
          <a:p>
            <a:r>
              <a:rPr lang="en-US" dirty="0"/>
              <a:t>360 degree video(Pull)</a:t>
            </a:r>
          </a:p>
          <a:p>
            <a:pPr lvl="1"/>
            <a:r>
              <a:rPr lang="en-US" dirty="0"/>
              <a:t>Deadline = playback time</a:t>
            </a:r>
          </a:p>
          <a:p>
            <a:pPr lvl="1"/>
            <a:r>
              <a:rPr lang="en-US" dirty="0"/>
              <a:t>Priority based on how many pixels the tile is inside the viewport.</a:t>
            </a:r>
          </a:p>
          <a:p>
            <a:pPr lvl="1"/>
            <a:r>
              <a:rPr lang="en-US" dirty="0"/>
              <a:t>Improve stall time and video quality</a:t>
            </a:r>
          </a:p>
          <a:p>
            <a:r>
              <a:rPr lang="en-US" dirty="0"/>
              <a:t>Mobile VR offloading(Pull)</a:t>
            </a:r>
          </a:p>
          <a:p>
            <a:pPr lvl="1"/>
            <a:r>
              <a:rPr lang="en-US" dirty="0"/>
              <a:t>Deadline = movement time</a:t>
            </a:r>
          </a:p>
          <a:p>
            <a:pPr lvl="1"/>
            <a:r>
              <a:rPr lang="en-US" dirty="0"/>
              <a:t>Priority based on movement trajectory</a:t>
            </a:r>
          </a:p>
          <a:p>
            <a:pPr lvl="1"/>
            <a:r>
              <a:rPr lang="en-US" dirty="0"/>
              <a:t>Improve latency</a:t>
            </a:r>
          </a:p>
          <a:p>
            <a:r>
              <a:rPr lang="en-US" dirty="0"/>
              <a:t>Online </a:t>
            </a:r>
            <a:r>
              <a:rPr lang="en-US" dirty="0" err="1"/>
              <a:t>PvP</a:t>
            </a:r>
            <a:r>
              <a:rPr lang="en-US" dirty="0"/>
              <a:t> games(Push)</a:t>
            </a:r>
          </a:p>
          <a:p>
            <a:pPr lvl="1"/>
            <a:r>
              <a:rPr lang="en-US" dirty="0"/>
              <a:t>Deadline = server sync time</a:t>
            </a:r>
          </a:p>
          <a:p>
            <a:pPr lvl="1"/>
            <a:r>
              <a:rPr lang="en-US" dirty="0"/>
              <a:t>Priority based on command type</a:t>
            </a:r>
          </a:p>
          <a:p>
            <a:pPr lvl="1"/>
            <a:r>
              <a:rPr lang="en-US" dirty="0"/>
              <a:t>Improve command execution rate </a:t>
            </a:r>
          </a:p>
        </p:txBody>
      </p:sp>
    </p:spTree>
    <p:custDataLst>
      <p:tags r:id="rId1"/>
    </p:custDataLst>
    <p:extLst>
      <p:ext uri="{BB962C8B-B14F-4D97-AF65-F5344CB8AC3E}">
        <p14:creationId xmlns:p14="http://schemas.microsoft.com/office/powerpoint/2010/main" val="2543162199"/>
      </p:ext>
    </p:extLst>
  </p:cSld>
  <p:clrMapOvr>
    <a:masterClrMapping/>
  </p:clrMapOvr>
  <mc:AlternateContent xmlns:mc="http://schemas.openxmlformats.org/markup-compatibility/2006" xmlns:p14="http://schemas.microsoft.com/office/powerpoint/2010/main">
    <mc:Choice Requires="p14">
      <p:transition spd="slow" p14:dur="2000" advTm="74691"/>
    </mc:Choice>
    <mc:Fallback xmlns="">
      <p:transition spd="slow" advTm="7469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8A4F2-162B-214F-8E51-4CFA065C4787}"/>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EFB5B89A-C5C2-5944-ABE4-706F5F6228C4}"/>
              </a:ext>
            </a:extLst>
          </p:cNvPr>
          <p:cNvSpPr>
            <a:spLocks noGrp="1"/>
          </p:cNvSpPr>
          <p:nvPr>
            <p:ph idx="1"/>
          </p:nvPr>
        </p:nvSpPr>
        <p:spPr/>
        <p:txBody>
          <a:bodyPr/>
          <a:lstStyle/>
          <a:p>
            <a:r>
              <a:rPr lang="en-US" dirty="0"/>
              <a:t>Deadline-aware transport protocol based on QUIC</a:t>
            </a:r>
          </a:p>
          <a:p>
            <a:r>
              <a:rPr lang="en-US" dirty="0"/>
              <a:t>Deadline aware scheduler and adaptive tail redundancy to improve deadline delivery</a:t>
            </a:r>
          </a:p>
          <a:p>
            <a:r>
              <a:rPr lang="en-US" dirty="0"/>
              <a:t>Provide both HTTP and transport layer API</a:t>
            </a:r>
          </a:p>
        </p:txBody>
      </p:sp>
    </p:spTree>
    <p:extLst>
      <p:ext uri="{BB962C8B-B14F-4D97-AF65-F5344CB8AC3E}">
        <p14:creationId xmlns:p14="http://schemas.microsoft.com/office/powerpoint/2010/main" val="2173274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F5752-C7B7-314B-8144-8636F17018F4}"/>
              </a:ext>
            </a:extLst>
          </p:cNvPr>
          <p:cNvSpPr>
            <a:spLocks noGrp="1"/>
          </p:cNvSpPr>
          <p:nvPr>
            <p:ph type="title"/>
          </p:nvPr>
        </p:nvSpPr>
        <p:spPr/>
        <p:txBody>
          <a:bodyPr/>
          <a:lstStyle/>
          <a:p>
            <a:r>
              <a:rPr lang="en-US" dirty="0"/>
              <a:t>Reference</a:t>
            </a:r>
          </a:p>
        </p:txBody>
      </p:sp>
      <p:sp>
        <p:nvSpPr>
          <p:cNvPr id="3" name="Content Placeholder 2">
            <a:extLst>
              <a:ext uri="{FF2B5EF4-FFF2-40B4-BE49-F238E27FC236}">
                <a16:creationId xmlns:a16="http://schemas.microsoft.com/office/drawing/2014/main" id="{34A6BB06-F5A6-834C-8376-8DABC1DF9134}"/>
              </a:ext>
            </a:extLst>
          </p:cNvPr>
          <p:cNvSpPr>
            <a:spLocks noGrp="1"/>
          </p:cNvSpPr>
          <p:nvPr>
            <p:ph idx="1"/>
          </p:nvPr>
        </p:nvSpPr>
        <p:spPr/>
        <p:txBody>
          <a:bodyPr>
            <a:normAutofit fontScale="77500" lnSpcReduction="20000"/>
          </a:bodyPr>
          <a:lstStyle/>
          <a:p>
            <a:pPr marL="514350" indent="-514350">
              <a:buFont typeface="+mj-lt"/>
              <a:buAutoNum type="arabicPeriod"/>
            </a:pPr>
            <a:r>
              <a:rPr lang="en-US" dirty="0" err="1"/>
              <a:t>Detnet</a:t>
            </a:r>
            <a:r>
              <a:rPr lang="en-US" dirty="0"/>
              <a:t>, Deterministic Networking, </a:t>
            </a:r>
            <a:r>
              <a:rPr lang="en-US" dirty="0">
                <a:hlinkClick r:id="rId2"/>
              </a:rPr>
              <a:t>https://datatracker.ietf.org/wg/detnet</a:t>
            </a:r>
            <a:endParaRPr lang="en-US" dirty="0"/>
          </a:p>
          <a:p>
            <a:pPr marL="514350" indent="-514350">
              <a:buFont typeface="+mj-lt"/>
              <a:buAutoNum type="arabicPeriod"/>
            </a:pPr>
            <a:r>
              <a:rPr lang="en-US" dirty="0"/>
              <a:t>TSN, Time sensitive networking, </a:t>
            </a:r>
            <a:r>
              <a:rPr lang="en-US" dirty="0">
                <a:hlinkClick r:id="rId3"/>
              </a:rPr>
              <a:t>https://1.ieee802.org/tsn/</a:t>
            </a:r>
            <a:endParaRPr lang="en-US" dirty="0"/>
          </a:p>
          <a:p>
            <a:pPr marL="514350" indent="-514350">
              <a:buFont typeface="+mj-lt"/>
              <a:buAutoNum type="arabicPeriod"/>
            </a:pPr>
            <a:r>
              <a:rPr lang="en-US" dirty="0"/>
              <a:t>Grosvenor, Matthew P., et al. "Queues Don’t Matter When You Can {JUMP} Them!." </a:t>
            </a:r>
            <a:r>
              <a:rPr lang="en-US" i="1" dirty="0"/>
              <a:t>12th {USENIX} Symposium on Networked Systems Design and Implementation ({NSDI} 15)</a:t>
            </a:r>
            <a:r>
              <a:rPr lang="en-US" dirty="0"/>
              <a:t>. 2015.</a:t>
            </a:r>
          </a:p>
          <a:p>
            <a:pPr marL="514350" indent="-514350">
              <a:buFont typeface="+mj-lt"/>
              <a:buAutoNum type="arabicPeriod"/>
            </a:pPr>
            <a:r>
              <a:rPr lang="en-US" dirty="0"/>
              <a:t>Mukherjee, </a:t>
            </a:r>
            <a:r>
              <a:rPr lang="en-US" dirty="0" err="1"/>
              <a:t>Biswaroop</a:t>
            </a:r>
            <a:r>
              <a:rPr lang="en-US" dirty="0"/>
              <a:t>, and Tim Brecht. "Time-lined TCP for the TCP-friendly delivery of streaming media." </a:t>
            </a:r>
            <a:r>
              <a:rPr lang="en-US" i="1" dirty="0"/>
              <a:t>Proceedings 2000 International Conference on Network Protocols</a:t>
            </a:r>
            <a:r>
              <a:rPr lang="en-US" dirty="0"/>
              <a:t>. IEEE, 2000.</a:t>
            </a:r>
          </a:p>
          <a:p>
            <a:pPr marL="514350" indent="-514350">
              <a:buFont typeface="+mj-lt"/>
              <a:buAutoNum type="arabicPeriod"/>
            </a:pPr>
            <a:r>
              <a:rPr lang="en-US" dirty="0" err="1"/>
              <a:t>McQuistin</a:t>
            </a:r>
            <a:r>
              <a:rPr lang="en-US" dirty="0"/>
              <a:t>, Stephen, Colin Perkins, and Marwan Fayed. "TCP Hollywood: An unordered, time-lined, TCP for networked multimedia applications." </a:t>
            </a:r>
            <a:r>
              <a:rPr lang="en-US" i="1" dirty="0"/>
              <a:t>2016 IFIP Networking Conference (IFIP Networking) and Workshops</a:t>
            </a:r>
            <a:r>
              <a:rPr lang="en-US" dirty="0"/>
              <a:t>. IEEE, 2016.</a:t>
            </a:r>
          </a:p>
          <a:p>
            <a:pPr marL="514350" indent="-514350">
              <a:buFont typeface="+mj-lt"/>
              <a:buAutoNum type="arabicPeriod"/>
            </a:pPr>
            <a:r>
              <a:rPr lang="en-US" dirty="0" err="1"/>
              <a:t>Fouladi</a:t>
            </a:r>
            <a:r>
              <a:rPr lang="en-US" dirty="0"/>
              <a:t>, </a:t>
            </a:r>
            <a:r>
              <a:rPr lang="en-US" dirty="0" err="1"/>
              <a:t>Sadjad</a:t>
            </a:r>
            <a:r>
              <a:rPr lang="en-US" dirty="0"/>
              <a:t>, et al. "Salsify: low-latency network video through tighter integration between a video codec and a transport protocol." </a:t>
            </a:r>
            <a:r>
              <a:rPr lang="en-US" i="1" dirty="0"/>
              <a:t>15th {USENIX} Symposium on Networked Systems Design and Implementation ({NSDI} 18)</a:t>
            </a:r>
            <a:r>
              <a:rPr lang="en-US" dirty="0"/>
              <a:t>. 2018.</a:t>
            </a:r>
          </a:p>
          <a:p>
            <a:pPr marL="514350" indent="-514350">
              <a:buFont typeface="+mj-lt"/>
              <a:buAutoNum type="arabicPeriod"/>
            </a:pPr>
            <a:endParaRPr lang="en-US" dirty="0"/>
          </a:p>
        </p:txBody>
      </p:sp>
    </p:spTree>
    <p:extLst>
      <p:ext uri="{BB962C8B-B14F-4D97-AF65-F5344CB8AC3E}">
        <p14:creationId xmlns:p14="http://schemas.microsoft.com/office/powerpoint/2010/main" val="867385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267F2-3E0B-1846-AE0F-805858329C77}"/>
              </a:ext>
            </a:extLst>
          </p:cNvPr>
          <p:cNvSpPr>
            <a:spLocks noGrp="1"/>
          </p:cNvSpPr>
          <p:nvPr>
            <p:ph type="title"/>
          </p:nvPr>
        </p:nvSpPr>
        <p:spPr/>
        <p:txBody>
          <a:bodyPr/>
          <a:lstStyle/>
          <a:p>
            <a:r>
              <a:rPr lang="en-US"/>
              <a:t>Problem: scheduler’s complexity</a:t>
            </a:r>
          </a:p>
        </p:txBody>
      </p:sp>
      <p:sp>
        <p:nvSpPr>
          <p:cNvPr id="3" name="Content Placeholder 2">
            <a:extLst>
              <a:ext uri="{FF2B5EF4-FFF2-40B4-BE49-F238E27FC236}">
                <a16:creationId xmlns:a16="http://schemas.microsoft.com/office/drawing/2014/main" id="{998F8666-1482-7B41-BFB4-FC4BC6D98B58}"/>
              </a:ext>
            </a:extLst>
          </p:cNvPr>
          <p:cNvSpPr>
            <a:spLocks noGrp="1"/>
          </p:cNvSpPr>
          <p:nvPr>
            <p:ph idx="1"/>
          </p:nvPr>
        </p:nvSpPr>
        <p:spPr/>
        <p:txBody>
          <a:bodyPr/>
          <a:lstStyle/>
          <a:p>
            <a:r>
              <a:rPr lang="en-US"/>
              <a:t>Rate adaptation will pick the tile quality based on deadline, bandwidth</a:t>
            </a:r>
          </a:p>
          <a:p>
            <a:r>
              <a:rPr lang="en-US"/>
              <a:t>Assuming a simple scheduler:</a:t>
            </a:r>
          </a:p>
          <a:p>
            <a:pPr lvl="1"/>
            <a:r>
              <a:rPr lang="en-US"/>
              <a:t>Sort tiles by deadline.</a:t>
            </a:r>
          </a:p>
          <a:p>
            <a:r>
              <a:rPr lang="en-US"/>
              <a:t>Deadline-guarantee job:</a:t>
            </a:r>
          </a:p>
          <a:p>
            <a:pPr lvl="1"/>
            <a:r>
              <a:rPr lang="en-US"/>
              <a:t>Simple scheduler in transport layer</a:t>
            </a:r>
          </a:p>
          <a:p>
            <a:pPr lvl="1"/>
            <a:r>
              <a:rPr lang="en-US"/>
              <a:t>Complex rate adaptation in app layer</a:t>
            </a:r>
          </a:p>
        </p:txBody>
      </p:sp>
      <p:pic>
        <p:nvPicPr>
          <p:cNvPr id="4" name="Picture 3">
            <a:extLst>
              <a:ext uri="{FF2B5EF4-FFF2-40B4-BE49-F238E27FC236}">
                <a16:creationId xmlns:a16="http://schemas.microsoft.com/office/drawing/2014/main" id="{F4549074-4EDF-774C-8B76-489C6DFD8C2C}"/>
              </a:ext>
            </a:extLst>
          </p:cNvPr>
          <p:cNvPicPr>
            <a:picLocks noChangeAspect="1"/>
          </p:cNvPicPr>
          <p:nvPr/>
        </p:nvPicPr>
        <p:blipFill rotWithShape="1">
          <a:blip r:embed="rId2"/>
          <a:srcRect b="2416"/>
          <a:stretch/>
        </p:blipFill>
        <p:spPr>
          <a:xfrm>
            <a:off x="7281699" y="3158579"/>
            <a:ext cx="4639660" cy="3018384"/>
          </a:xfrm>
          <a:prstGeom prst="rect">
            <a:avLst/>
          </a:prstGeom>
        </p:spPr>
      </p:pic>
      <p:pic>
        <p:nvPicPr>
          <p:cNvPr id="5" name="Picture 4">
            <a:extLst>
              <a:ext uri="{FF2B5EF4-FFF2-40B4-BE49-F238E27FC236}">
                <a16:creationId xmlns:a16="http://schemas.microsoft.com/office/drawing/2014/main" id="{C0778940-E9F3-244A-8208-B01516913DC9}"/>
              </a:ext>
            </a:extLst>
          </p:cNvPr>
          <p:cNvPicPr>
            <a:picLocks noChangeAspect="1"/>
          </p:cNvPicPr>
          <p:nvPr/>
        </p:nvPicPr>
        <p:blipFill>
          <a:blip r:embed="rId3"/>
          <a:stretch>
            <a:fillRect/>
          </a:stretch>
        </p:blipFill>
        <p:spPr>
          <a:xfrm>
            <a:off x="6776544" y="2356289"/>
            <a:ext cx="5415456" cy="802290"/>
          </a:xfrm>
          <a:prstGeom prst="rect">
            <a:avLst/>
          </a:prstGeom>
        </p:spPr>
      </p:pic>
    </p:spTree>
    <p:extLst>
      <p:ext uri="{BB962C8B-B14F-4D97-AF65-F5344CB8AC3E}">
        <p14:creationId xmlns:p14="http://schemas.microsoft.com/office/powerpoint/2010/main" val="1085422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A804C68-326F-4B4A-A144-329019D50FE4}"/>
              </a:ext>
            </a:extLst>
          </p:cNvPr>
          <p:cNvSpPr>
            <a:spLocks noGrp="1"/>
          </p:cNvSpPr>
          <p:nvPr>
            <p:ph type="title"/>
          </p:nvPr>
        </p:nvSpPr>
        <p:spPr/>
        <p:txBody>
          <a:bodyPr/>
          <a:lstStyle/>
          <a:p>
            <a:r>
              <a:rPr lang="en-US" altLang="zh-CN"/>
              <a:t>Internet is becoming real time</a:t>
            </a:r>
            <a:endParaRPr lang="zh-CN" altLang="en-US"/>
          </a:p>
        </p:txBody>
      </p:sp>
      <p:sp>
        <p:nvSpPr>
          <p:cNvPr id="3" name="内容占位符 2">
            <a:extLst>
              <a:ext uri="{FF2B5EF4-FFF2-40B4-BE49-F238E27FC236}">
                <a16:creationId xmlns:a16="http://schemas.microsoft.com/office/drawing/2014/main" id="{49E264C4-A204-4245-9916-77279692A71A}"/>
              </a:ext>
            </a:extLst>
          </p:cNvPr>
          <p:cNvSpPr>
            <a:spLocks noGrp="1"/>
          </p:cNvSpPr>
          <p:nvPr>
            <p:ph idx="1"/>
          </p:nvPr>
        </p:nvSpPr>
        <p:spPr/>
        <p:txBody>
          <a:bodyPr>
            <a:normAutofit/>
          </a:bodyPr>
          <a:lstStyle/>
          <a:p>
            <a:r>
              <a:rPr lang="en-US" altLang="zh-CN" dirty="0"/>
              <a:t>More and more applications has deadline requirement for its multiple concurrent block transmission.</a:t>
            </a:r>
          </a:p>
        </p:txBody>
      </p:sp>
      <p:sp>
        <p:nvSpPr>
          <p:cNvPr id="7" name="AutoShape 3">
            <a:extLst>
              <a:ext uri="{FF2B5EF4-FFF2-40B4-BE49-F238E27FC236}">
                <a16:creationId xmlns:a16="http://schemas.microsoft.com/office/drawing/2014/main" id="{D5A4D382-9764-4A4E-A411-B489FE99AE35}"/>
              </a:ext>
            </a:extLst>
          </p:cNvPr>
          <p:cNvSpPr>
            <a:spLocks noChangeAspect="1" noChangeArrowheads="1" noTextEdit="1"/>
          </p:cNvSpPr>
          <p:nvPr/>
        </p:nvSpPr>
        <p:spPr bwMode="auto">
          <a:xfrm>
            <a:off x="838200" y="2889250"/>
            <a:ext cx="10448925" cy="222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Rectangle 5">
            <a:extLst>
              <a:ext uri="{FF2B5EF4-FFF2-40B4-BE49-F238E27FC236}">
                <a16:creationId xmlns:a16="http://schemas.microsoft.com/office/drawing/2014/main" id="{BF6F0836-B140-4A04-8FC2-B463FFD4BD90}"/>
              </a:ext>
            </a:extLst>
          </p:cNvPr>
          <p:cNvSpPr>
            <a:spLocks noChangeArrowheads="1"/>
          </p:cNvSpPr>
          <p:nvPr/>
        </p:nvSpPr>
        <p:spPr bwMode="auto">
          <a:xfrm>
            <a:off x="842963" y="2925763"/>
            <a:ext cx="2084388" cy="368300"/>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Rectangle 6">
            <a:extLst>
              <a:ext uri="{FF2B5EF4-FFF2-40B4-BE49-F238E27FC236}">
                <a16:creationId xmlns:a16="http://schemas.microsoft.com/office/drawing/2014/main" id="{8630446C-9EA7-4C59-B165-36214E20808D}"/>
              </a:ext>
            </a:extLst>
          </p:cNvPr>
          <p:cNvSpPr>
            <a:spLocks noChangeArrowheads="1"/>
          </p:cNvSpPr>
          <p:nvPr/>
        </p:nvSpPr>
        <p:spPr bwMode="auto">
          <a:xfrm>
            <a:off x="2927350" y="2925763"/>
            <a:ext cx="1263650" cy="368300"/>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Rectangle 7">
            <a:extLst>
              <a:ext uri="{FF2B5EF4-FFF2-40B4-BE49-F238E27FC236}">
                <a16:creationId xmlns:a16="http://schemas.microsoft.com/office/drawing/2014/main" id="{EA532B60-D78D-4832-B1D3-0AF340AF4FA3}"/>
              </a:ext>
            </a:extLst>
          </p:cNvPr>
          <p:cNvSpPr>
            <a:spLocks noChangeArrowheads="1"/>
          </p:cNvSpPr>
          <p:nvPr/>
        </p:nvSpPr>
        <p:spPr bwMode="auto">
          <a:xfrm>
            <a:off x="4191000" y="2925763"/>
            <a:ext cx="1085850" cy="368300"/>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Rectangle 8">
            <a:extLst>
              <a:ext uri="{FF2B5EF4-FFF2-40B4-BE49-F238E27FC236}">
                <a16:creationId xmlns:a16="http://schemas.microsoft.com/office/drawing/2014/main" id="{487144A6-4F15-4DA0-9F00-28160616E17B}"/>
              </a:ext>
            </a:extLst>
          </p:cNvPr>
          <p:cNvSpPr>
            <a:spLocks noChangeArrowheads="1"/>
          </p:cNvSpPr>
          <p:nvPr/>
        </p:nvSpPr>
        <p:spPr bwMode="auto">
          <a:xfrm>
            <a:off x="5276850" y="2925763"/>
            <a:ext cx="2490788" cy="368300"/>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Rectangle 9">
            <a:extLst>
              <a:ext uri="{FF2B5EF4-FFF2-40B4-BE49-F238E27FC236}">
                <a16:creationId xmlns:a16="http://schemas.microsoft.com/office/drawing/2014/main" id="{0BDA97B1-76FE-4587-A8EE-0540826AFFC7}"/>
              </a:ext>
            </a:extLst>
          </p:cNvPr>
          <p:cNvSpPr>
            <a:spLocks noChangeArrowheads="1"/>
          </p:cNvSpPr>
          <p:nvPr/>
        </p:nvSpPr>
        <p:spPr bwMode="auto">
          <a:xfrm>
            <a:off x="7767638" y="2925763"/>
            <a:ext cx="3495675" cy="368300"/>
          </a:xfrm>
          <a:prstGeom prst="rect">
            <a:avLst/>
          </a:prstGeom>
          <a:solidFill>
            <a:srgbClr val="4472C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Rectangle 10">
            <a:extLst>
              <a:ext uri="{FF2B5EF4-FFF2-40B4-BE49-F238E27FC236}">
                <a16:creationId xmlns:a16="http://schemas.microsoft.com/office/drawing/2014/main" id="{FC4FEA3C-E22C-4F16-A819-F832FD39E694}"/>
              </a:ext>
            </a:extLst>
          </p:cNvPr>
          <p:cNvSpPr>
            <a:spLocks noChangeArrowheads="1"/>
          </p:cNvSpPr>
          <p:nvPr/>
        </p:nvSpPr>
        <p:spPr bwMode="auto">
          <a:xfrm>
            <a:off x="842963" y="3294063"/>
            <a:ext cx="2084388" cy="3683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Rectangle 11">
            <a:extLst>
              <a:ext uri="{FF2B5EF4-FFF2-40B4-BE49-F238E27FC236}">
                <a16:creationId xmlns:a16="http://schemas.microsoft.com/office/drawing/2014/main" id="{E704A2E8-48B4-4FBC-8211-7789C09E5940}"/>
              </a:ext>
            </a:extLst>
          </p:cNvPr>
          <p:cNvSpPr>
            <a:spLocks noChangeArrowheads="1"/>
          </p:cNvSpPr>
          <p:nvPr/>
        </p:nvSpPr>
        <p:spPr bwMode="auto">
          <a:xfrm>
            <a:off x="2927350" y="3294063"/>
            <a:ext cx="1263650" cy="3683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Rectangle 12">
            <a:extLst>
              <a:ext uri="{FF2B5EF4-FFF2-40B4-BE49-F238E27FC236}">
                <a16:creationId xmlns:a16="http://schemas.microsoft.com/office/drawing/2014/main" id="{7A5B7D19-B71F-42D4-9F4E-00EC22DDC3A4}"/>
              </a:ext>
            </a:extLst>
          </p:cNvPr>
          <p:cNvSpPr>
            <a:spLocks noChangeArrowheads="1"/>
          </p:cNvSpPr>
          <p:nvPr/>
        </p:nvSpPr>
        <p:spPr bwMode="auto">
          <a:xfrm>
            <a:off x="4191000" y="3294063"/>
            <a:ext cx="1085850" cy="3683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Rectangle 13">
            <a:extLst>
              <a:ext uri="{FF2B5EF4-FFF2-40B4-BE49-F238E27FC236}">
                <a16:creationId xmlns:a16="http://schemas.microsoft.com/office/drawing/2014/main" id="{0248843F-30E3-46B7-AEB2-E76716663CCC}"/>
              </a:ext>
            </a:extLst>
          </p:cNvPr>
          <p:cNvSpPr>
            <a:spLocks noChangeArrowheads="1"/>
          </p:cNvSpPr>
          <p:nvPr/>
        </p:nvSpPr>
        <p:spPr bwMode="auto">
          <a:xfrm>
            <a:off x="5276850" y="3294063"/>
            <a:ext cx="2490788" cy="3683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Rectangle 14">
            <a:extLst>
              <a:ext uri="{FF2B5EF4-FFF2-40B4-BE49-F238E27FC236}">
                <a16:creationId xmlns:a16="http://schemas.microsoft.com/office/drawing/2014/main" id="{935EB987-E944-4026-A088-4A1161B92445}"/>
              </a:ext>
            </a:extLst>
          </p:cNvPr>
          <p:cNvSpPr>
            <a:spLocks noChangeArrowheads="1"/>
          </p:cNvSpPr>
          <p:nvPr/>
        </p:nvSpPr>
        <p:spPr bwMode="auto">
          <a:xfrm>
            <a:off x="7767638" y="3294063"/>
            <a:ext cx="3495675" cy="3683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Rectangle 15">
            <a:extLst>
              <a:ext uri="{FF2B5EF4-FFF2-40B4-BE49-F238E27FC236}">
                <a16:creationId xmlns:a16="http://schemas.microsoft.com/office/drawing/2014/main" id="{92668D83-EE0F-443B-A9CB-3921EBFCCE38}"/>
              </a:ext>
            </a:extLst>
          </p:cNvPr>
          <p:cNvSpPr>
            <a:spLocks noChangeArrowheads="1"/>
          </p:cNvSpPr>
          <p:nvPr/>
        </p:nvSpPr>
        <p:spPr bwMode="auto">
          <a:xfrm>
            <a:off x="842963" y="3662363"/>
            <a:ext cx="2084388" cy="3698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Rectangle 16">
            <a:extLst>
              <a:ext uri="{FF2B5EF4-FFF2-40B4-BE49-F238E27FC236}">
                <a16:creationId xmlns:a16="http://schemas.microsoft.com/office/drawing/2014/main" id="{B857EA9E-F32D-4E16-AF6D-463038ECD220}"/>
              </a:ext>
            </a:extLst>
          </p:cNvPr>
          <p:cNvSpPr>
            <a:spLocks noChangeArrowheads="1"/>
          </p:cNvSpPr>
          <p:nvPr/>
        </p:nvSpPr>
        <p:spPr bwMode="auto">
          <a:xfrm>
            <a:off x="2927350" y="3662363"/>
            <a:ext cx="1263650" cy="3698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Rectangle 17">
            <a:extLst>
              <a:ext uri="{FF2B5EF4-FFF2-40B4-BE49-F238E27FC236}">
                <a16:creationId xmlns:a16="http://schemas.microsoft.com/office/drawing/2014/main" id="{6EE862E5-308E-4719-9590-DB904B7EC155}"/>
              </a:ext>
            </a:extLst>
          </p:cNvPr>
          <p:cNvSpPr>
            <a:spLocks noChangeArrowheads="1"/>
          </p:cNvSpPr>
          <p:nvPr/>
        </p:nvSpPr>
        <p:spPr bwMode="auto">
          <a:xfrm>
            <a:off x="4191000" y="3662363"/>
            <a:ext cx="1085850" cy="3698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Rectangle 18">
            <a:extLst>
              <a:ext uri="{FF2B5EF4-FFF2-40B4-BE49-F238E27FC236}">
                <a16:creationId xmlns:a16="http://schemas.microsoft.com/office/drawing/2014/main" id="{8879E815-4620-409C-8F28-3638CA539F55}"/>
              </a:ext>
            </a:extLst>
          </p:cNvPr>
          <p:cNvSpPr>
            <a:spLocks noChangeArrowheads="1"/>
          </p:cNvSpPr>
          <p:nvPr/>
        </p:nvSpPr>
        <p:spPr bwMode="auto">
          <a:xfrm>
            <a:off x="5276850" y="3662363"/>
            <a:ext cx="2490788" cy="3698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Rectangle 19">
            <a:extLst>
              <a:ext uri="{FF2B5EF4-FFF2-40B4-BE49-F238E27FC236}">
                <a16:creationId xmlns:a16="http://schemas.microsoft.com/office/drawing/2014/main" id="{111E6DF9-1E2F-4759-A2E0-8FAD7A1637FF}"/>
              </a:ext>
            </a:extLst>
          </p:cNvPr>
          <p:cNvSpPr>
            <a:spLocks noChangeArrowheads="1"/>
          </p:cNvSpPr>
          <p:nvPr/>
        </p:nvSpPr>
        <p:spPr bwMode="auto">
          <a:xfrm>
            <a:off x="7767638" y="3662363"/>
            <a:ext cx="3495675" cy="369888"/>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Rectangle 20">
            <a:extLst>
              <a:ext uri="{FF2B5EF4-FFF2-40B4-BE49-F238E27FC236}">
                <a16:creationId xmlns:a16="http://schemas.microsoft.com/office/drawing/2014/main" id="{40F6C473-43AD-46B6-A9F7-B7857AF56C0C}"/>
              </a:ext>
            </a:extLst>
          </p:cNvPr>
          <p:cNvSpPr>
            <a:spLocks noChangeArrowheads="1"/>
          </p:cNvSpPr>
          <p:nvPr/>
        </p:nvSpPr>
        <p:spPr bwMode="auto">
          <a:xfrm>
            <a:off x="842963" y="4032250"/>
            <a:ext cx="2084388" cy="6350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Rectangle 21">
            <a:extLst>
              <a:ext uri="{FF2B5EF4-FFF2-40B4-BE49-F238E27FC236}">
                <a16:creationId xmlns:a16="http://schemas.microsoft.com/office/drawing/2014/main" id="{4674BD46-0345-4B8C-8A4A-F7AC29691539}"/>
              </a:ext>
            </a:extLst>
          </p:cNvPr>
          <p:cNvSpPr>
            <a:spLocks noChangeArrowheads="1"/>
          </p:cNvSpPr>
          <p:nvPr/>
        </p:nvSpPr>
        <p:spPr bwMode="auto">
          <a:xfrm>
            <a:off x="2927350" y="4032250"/>
            <a:ext cx="1263650" cy="6350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Rectangle 22">
            <a:extLst>
              <a:ext uri="{FF2B5EF4-FFF2-40B4-BE49-F238E27FC236}">
                <a16:creationId xmlns:a16="http://schemas.microsoft.com/office/drawing/2014/main" id="{27FECD72-E785-4F0F-A07F-465A7A1F88A6}"/>
              </a:ext>
            </a:extLst>
          </p:cNvPr>
          <p:cNvSpPr>
            <a:spLocks noChangeArrowheads="1"/>
          </p:cNvSpPr>
          <p:nvPr/>
        </p:nvSpPr>
        <p:spPr bwMode="auto">
          <a:xfrm>
            <a:off x="4191000" y="4032250"/>
            <a:ext cx="1085850" cy="6350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Rectangle 23">
            <a:extLst>
              <a:ext uri="{FF2B5EF4-FFF2-40B4-BE49-F238E27FC236}">
                <a16:creationId xmlns:a16="http://schemas.microsoft.com/office/drawing/2014/main" id="{A8F98916-9E0B-4014-84D3-4A81B03D203C}"/>
              </a:ext>
            </a:extLst>
          </p:cNvPr>
          <p:cNvSpPr>
            <a:spLocks noChangeArrowheads="1"/>
          </p:cNvSpPr>
          <p:nvPr/>
        </p:nvSpPr>
        <p:spPr bwMode="auto">
          <a:xfrm>
            <a:off x="5276850" y="4032250"/>
            <a:ext cx="2490788" cy="6350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Rectangle 24">
            <a:extLst>
              <a:ext uri="{FF2B5EF4-FFF2-40B4-BE49-F238E27FC236}">
                <a16:creationId xmlns:a16="http://schemas.microsoft.com/office/drawing/2014/main" id="{A50866C0-63AB-44B0-A722-00EEC86E1413}"/>
              </a:ext>
            </a:extLst>
          </p:cNvPr>
          <p:cNvSpPr>
            <a:spLocks noChangeArrowheads="1"/>
          </p:cNvSpPr>
          <p:nvPr/>
        </p:nvSpPr>
        <p:spPr bwMode="auto">
          <a:xfrm>
            <a:off x="7767638" y="4032250"/>
            <a:ext cx="3495675" cy="635000"/>
          </a:xfrm>
          <a:prstGeom prst="rect">
            <a:avLst/>
          </a:prstGeom>
          <a:solidFill>
            <a:srgbClr val="CFD5E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Rectangle 25">
            <a:extLst>
              <a:ext uri="{FF2B5EF4-FFF2-40B4-BE49-F238E27FC236}">
                <a16:creationId xmlns:a16="http://schemas.microsoft.com/office/drawing/2014/main" id="{FF0CA5CC-4B7A-4176-9FFF-187A04514538}"/>
              </a:ext>
            </a:extLst>
          </p:cNvPr>
          <p:cNvSpPr>
            <a:spLocks noChangeArrowheads="1"/>
          </p:cNvSpPr>
          <p:nvPr/>
        </p:nvSpPr>
        <p:spPr bwMode="auto">
          <a:xfrm>
            <a:off x="842963" y="4667250"/>
            <a:ext cx="2084388" cy="3683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Rectangle 26">
            <a:extLst>
              <a:ext uri="{FF2B5EF4-FFF2-40B4-BE49-F238E27FC236}">
                <a16:creationId xmlns:a16="http://schemas.microsoft.com/office/drawing/2014/main" id="{57905825-391F-4F9D-B296-44518DB0CA7C}"/>
              </a:ext>
            </a:extLst>
          </p:cNvPr>
          <p:cNvSpPr>
            <a:spLocks noChangeArrowheads="1"/>
          </p:cNvSpPr>
          <p:nvPr/>
        </p:nvSpPr>
        <p:spPr bwMode="auto">
          <a:xfrm>
            <a:off x="2927350" y="4667250"/>
            <a:ext cx="1263650" cy="3683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Rectangle 27">
            <a:extLst>
              <a:ext uri="{FF2B5EF4-FFF2-40B4-BE49-F238E27FC236}">
                <a16:creationId xmlns:a16="http://schemas.microsoft.com/office/drawing/2014/main" id="{822A2D2C-68AE-4A7C-9DAE-51899ECABBE5}"/>
              </a:ext>
            </a:extLst>
          </p:cNvPr>
          <p:cNvSpPr>
            <a:spLocks noChangeArrowheads="1"/>
          </p:cNvSpPr>
          <p:nvPr/>
        </p:nvSpPr>
        <p:spPr bwMode="auto">
          <a:xfrm>
            <a:off x="4191000" y="4667250"/>
            <a:ext cx="1085850" cy="3683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Rectangle 28">
            <a:extLst>
              <a:ext uri="{FF2B5EF4-FFF2-40B4-BE49-F238E27FC236}">
                <a16:creationId xmlns:a16="http://schemas.microsoft.com/office/drawing/2014/main" id="{AD09E3BA-3C92-49DD-B72F-B76167EA5912}"/>
              </a:ext>
            </a:extLst>
          </p:cNvPr>
          <p:cNvSpPr>
            <a:spLocks noChangeArrowheads="1"/>
          </p:cNvSpPr>
          <p:nvPr/>
        </p:nvSpPr>
        <p:spPr bwMode="auto">
          <a:xfrm>
            <a:off x="5276850" y="4667250"/>
            <a:ext cx="2490788" cy="3683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Rectangle 29">
            <a:extLst>
              <a:ext uri="{FF2B5EF4-FFF2-40B4-BE49-F238E27FC236}">
                <a16:creationId xmlns:a16="http://schemas.microsoft.com/office/drawing/2014/main" id="{E138D6A1-2068-45B1-8C17-073687D51179}"/>
              </a:ext>
            </a:extLst>
          </p:cNvPr>
          <p:cNvSpPr>
            <a:spLocks noChangeArrowheads="1"/>
          </p:cNvSpPr>
          <p:nvPr/>
        </p:nvSpPr>
        <p:spPr bwMode="auto">
          <a:xfrm>
            <a:off x="7767638" y="4667250"/>
            <a:ext cx="3495675" cy="368300"/>
          </a:xfrm>
          <a:prstGeom prst="rect">
            <a:avLst/>
          </a:prstGeom>
          <a:solidFill>
            <a:srgbClr val="E9EB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Line 30">
            <a:extLst>
              <a:ext uri="{FF2B5EF4-FFF2-40B4-BE49-F238E27FC236}">
                <a16:creationId xmlns:a16="http://schemas.microsoft.com/office/drawing/2014/main" id="{DFFE3196-8FF2-4551-82C4-8CA151FB250E}"/>
              </a:ext>
            </a:extLst>
          </p:cNvPr>
          <p:cNvSpPr>
            <a:spLocks noChangeShapeType="1"/>
          </p:cNvSpPr>
          <p:nvPr/>
        </p:nvSpPr>
        <p:spPr bwMode="auto">
          <a:xfrm>
            <a:off x="2927350" y="2919413"/>
            <a:ext cx="0" cy="2122488"/>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Line 31">
            <a:extLst>
              <a:ext uri="{FF2B5EF4-FFF2-40B4-BE49-F238E27FC236}">
                <a16:creationId xmlns:a16="http://schemas.microsoft.com/office/drawing/2014/main" id="{0E3176BF-AFBE-41AD-BBC7-5401B6365438}"/>
              </a:ext>
            </a:extLst>
          </p:cNvPr>
          <p:cNvSpPr>
            <a:spLocks noChangeShapeType="1"/>
          </p:cNvSpPr>
          <p:nvPr/>
        </p:nvSpPr>
        <p:spPr bwMode="auto">
          <a:xfrm>
            <a:off x="4191000" y="2919413"/>
            <a:ext cx="0" cy="2122488"/>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Line 32">
            <a:extLst>
              <a:ext uri="{FF2B5EF4-FFF2-40B4-BE49-F238E27FC236}">
                <a16:creationId xmlns:a16="http://schemas.microsoft.com/office/drawing/2014/main" id="{B4054010-D816-4242-85A7-C138C08006C0}"/>
              </a:ext>
            </a:extLst>
          </p:cNvPr>
          <p:cNvSpPr>
            <a:spLocks noChangeShapeType="1"/>
          </p:cNvSpPr>
          <p:nvPr/>
        </p:nvSpPr>
        <p:spPr bwMode="auto">
          <a:xfrm>
            <a:off x="5276850" y="2919413"/>
            <a:ext cx="0" cy="2122488"/>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Line 33">
            <a:extLst>
              <a:ext uri="{FF2B5EF4-FFF2-40B4-BE49-F238E27FC236}">
                <a16:creationId xmlns:a16="http://schemas.microsoft.com/office/drawing/2014/main" id="{3B244CF0-999B-40C9-A31C-63174460E1BC}"/>
              </a:ext>
            </a:extLst>
          </p:cNvPr>
          <p:cNvSpPr>
            <a:spLocks noChangeShapeType="1"/>
          </p:cNvSpPr>
          <p:nvPr/>
        </p:nvSpPr>
        <p:spPr bwMode="auto">
          <a:xfrm>
            <a:off x="7767638" y="2919413"/>
            <a:ext cx="0" cy="2122488"/>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Line 34">
            <a:extLst>
              <a:ext uri="{FF2B5EF4-FFF2-40B4-BE49-F238E27FC236}">
                <a16:creationId xmlns:a16="http://schemas.microsoft.com/office/drawing/2014/main" id="{2FC0F580-4527-4AFA-8526-55E030569FC2}"/>
              </a:ext>
            </a:extLst>
          </p:cNvPr>
          <p:cNvSpPr>
            <a:spLocks noChangeShapeType="1"/>
          </p:cNvSpPr>
          <p:nvPr/>
        </p:nvSpPr>
        <p:spPr bwMode="auto">
          <a:xfrm>
            <a:off x="836613" y="3294063"/>
            <a:ext cx="10433050" cy="0"/>
          </a:xfrm>
          <a:prstGeom prst="line">
            <a:avLst/>
          </a:prstGeom>
          <a:noFill/>
          <a:ln w="381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Line 35">
            <a:extLst>
              <a:ext uri="{FF2B5EF4-FFF2-40B4-BE49-F238E27FC236}">
                <a16:creationId xmlns:a16="http://schemas.microsoft.com/office/drawing/2014/main" id="{4CC68054-236C-49F3-B9B3-6467810B943B}"/>
              </a:ext>
            </a:extLst>
          </p:cNvPr>
          <p:cNvSpPr>
            <a:spLocks noChangeShapeType="1"/>
          </p:cNvSpPr>
          <p:nvPr/>
        </p:nvSpPr>
        <p:spPr bwMode="auto">
          <a:xfrm>
            <a:off x="836613" y="3662363"/>
            <a:ext cx="10433050"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Line 36">
            <a:extLst>
              <a:ext uri="{FF2B5EF4-FFF2-40B4-BE49-F238E27FC236}">
                <a16:creationId xmlns:a16="http://schemas.microsoft.com/office/drawing/2014/main" id="{77B34401-D54D-4DE8-A45F-8E48339C77E2}"/>
              </a:ext>
            </a:extLst>
          </p:cNvPr>
          <p:cNvSpPr>
            <a:spLocks noChangeShapeType="1"/>
          </p:cNvSpPr>
          <p:nvPr/>
        </p:nvSpPr>
        <p:spPr bwMode="auto">
          <a:xfrm>
            <a:off x="836613" y="4032250"/>
            <a:ext cx="10433050"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Line 37">
            <a:extLst>
              <a:ext uri="{FF2B5EF4-FFF2-40B4-BE49-F238E27FC236}">
                <a16:creationId xmlns:a16="http://schemas.microsoft.com/office/drawing/2014/main" id="{F3CA7867-C0B8-4A64-8622-FEF6E7B3968E}"/>
              </a:ext>
            </a:extLst>
          </p:cNvPr>
          <p:cNvSpPr>
            <a:spLocks noChangeShapeType="1"/>
          </p:cNvSpPr>
          <p:nvPr/>
        </p:nvSpPr>
        <p:spPr bwMode="auto">
          <a:xfrm>
            <a:off x="836613" y="4667250"/>
            <a:ext cx="10433050"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Line 38">
            <a:extLst>
              <a:ext uri="{FF2B5EF4-FFF2-40B4-BE49-F238E27FC236}">
                <a16:creationId xmlns:a16="http://schemas.microsoft.com/office/drawing/2014/main" id="{507695A1-8803-4D6A-9A9D-813304D5CFB6}"/>
              </a:ext>
            </a:extLst>
          </p:cNvPr>
          <p:cNvSpPr>
            <a:spLocks noChangeShapeType="1"/>
          </p:cNvSpPr>
          <p:nvPr/>
        </p:nvSpPr>
        <p:spPr bwMode="auto">
          <a:xfrm>
            <a:off x="842963" y="2919413"/>
            <a:ext cx="0" cy="2122488"/>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Line 39">
            <a:extLst>
              <a:ext uri="{FF2B5EF4-FFF2-40B4-BE49-F238E27FC236}">
                <a16:creationId xmlns:a16="http://schemas.microsoft.com/office/drawing/2014/main" id="{378FB438-3B37-4CCB-87E9-438CC62B18CC}"/>
              </a:ext>
            </a:extLst>
          </p:cNvPr>
          <p:cNvSpPr>
            <a:spLocks noChangeShapeType="1"/>
          </p:cNvSpPr>
          <p:nvPr/>
        </p:nvSpPr>
        <p:spPr bwMode="auto">
          <a:xfrm>
            <a:off x="11263313" y="2919413"/>
            <a:ext cx="0" cy="2122488"/>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Line 40">
            <a:extLst>
              <a:ext uri="{FF2B5EF4-FFF2-40B4-BE49-F238E27FC236}">
                <a16:creationId xmlns:a16="http://schemas.microsoft.com/office/drawing/2014/main" id="{00301486-76DE-4B7E-801A-16D4E1819346}"/>
              </a:ext>
            </a:extLst>
          </p:cNvPr>
          <p:cNvSpPr>
            <a:spLocks noChangeShapeType="1"/>
          </p:cNvSpPr>
          <p:nvPr/>
        </p:nvSpPr>
        <p:spPr bwMode="auto">
          <a:xfrm>
            <a:off x="836613" y="2925763"/>
            <a:ext cx="10433050"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Line 41">
            <a:extLst>
              <a:ext uri="{FF2B5EF4-FFF2-40B4-BE49-F238E27FC236}">
                <a16:creationId xmlns:a16="http://schemas.microsoft.com/office/drawing/2014/main" id="{15BD9D4E-7B8E-4021-BFE7-09B33D3C9BF9}"/>
              </a:ext>
            </a:extLst>
          </p:cNvPr>
          <p:cNvSpPr>
            <a:spLocks noChangeShapeType="1"/>
          </p:cNvSpPr>
          <p:nvPr/>
        </p:nvSpPr>
        <p:spPr bwMode="auto">
          <a:xfrm>
            <a:off x="836613" y="5035550"/>
            <a:ext cx="10433050" cy="0"/>
          </a:xfrm>
          <a:prstGeom prst="line">
            <a:avLst/>
          </a:prstGeom>
          <a:noFill/>
          <a:ln w="12700" cap="flat">
            <a:solidFill>
              <a:srgbClr val="FFFFFF"/>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Rectangle 42">
            <a:extLst>
              <a:ext uri="{FF2B5EF4-FFF2-40B4-BE49-F238E27FC236}">
                <a16:creationId xmlns:a16="http://schemas.microsoft.com/office/drawing/2014/main" id="{66369C0C-D08B-46BF-AD82-842041E396D3}"/>
              </a:ext>
            </a:extLst>
          </p:cNvPr>
          <p:cNvSpPr>
            <a:spLocks noChangeArrowheads="1"/>
          </p:cNvSpPr>
          <p:nvPr/>
        </p:nvSpPr>
        <p:spPr bwMode="auto">
          <a:xfrm>
            <a:off x="938213" y="2967038"/>
            <a:ext cx="1198563"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FFFFFF"/>
                </a:solidFill>
                <a:effectLst/>
                <a:latin typeface="Calibri" panose="020F0502020204030204" pitchFamily="34" charset="0"/>
              </a:rPr>
              <a:t>Application</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6" name="Rectangle 43">
            <a:extLst>
              <a:ext uri="{FF2B5EF4-FFF2-40B4-BE49-F238E27FC236}">
                <a16:creationId xmlns:a16="http://schemas.microsoft.com/office/drawing/2014/main" id="{261DA853-421E-41E6-B37A-6B12453A5E64}"/>
              </a:ext>
            </a:extLst>
          </p:cNvPr>
          <p:cNvSpPr>
            <a:spLocks noChangeArrowheads="1"/>
          </p:cNvSpPr>
          <p:nvPr/>
        </p:nvSpPr>
        <p:spPr bwMode="auto">
          <a:xfrm>
            <a:off x="3022600" y="2967038"/>
            <a:ext cx="962025"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1" i="0" u="none" strike="noStrike" cap="none" normalizeH="0" baseline="0">
                <a:ln>
                  <a:noFill/>
                </a:ln>
                <a:solidFill>
                  <a:srgbClr val="FFFFFF"/>
                </a:solidFill>
                <a:effectLst/>
                <a:latin typeface="Calibri" panose="020F0502020204030204" pitchFamily="34" charset="0"/>
              </a:rPr>
              <a:t>Deadline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47" name="Rectangle 44">
            <a:extLst>
              <a:ext uri="{FF2B5EF4-FFF2-40B4-BE49-F238E27FC236}">
                <a16:creationId xmlns:a16="http://schemas.microsoft.com/office/drawing/2014/main" id="{B3168977-8E05-4212-9649-71AC9216D1A7}"/>
              </a:ext>
            </a:extLst>
          </p:cNvPr>
          <p:cNvSpPr>
            <a:spLocks noChangeArrowheads="1"/>
          </p:cNvSpPr>
          <p:nvPr/>
        </p:nvSpPr>
        <p:spPr bwMode="auto">
          <a:xfrm>
            <a:off x="4286250" y="2967038"/>
            <a:ext cx="1028700"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FFFFFF"/>
                </a:solidFill>
                <a:effectLst/>
                <a:latin typeface="Calibri" panose="020F0502020204030204" pitchFamily="34" charset="0"/>
              </a:rPr>
              <a:t>Push/pull</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48" name="Rectangle 45">
            <a:extLst>
              <a:ext uri="{FF2B5EF4-FFF2-40B4-BE49-F238E27FC236}">
                <a16:creationId xmlns:a16="http://schemas.microsoft.com/office/drawing/2014/main" id="{BF59B731-28FA-4A54-BE4D-4F3A3DE0779F}"/>
              </a:ext>
            </a:extLst>
          </p:cNvPr>
          <p:cNvSpPr>
            <a:spLocks noChangeArrowheads="1"/>
          </p:cNvSpPr>
          <p:nvPr/>
        </p:nvSpPr>
        <p:spPr bwMode="auto">
          <a:xfrm>
            <a:off x="5372100" y="2967038"/>
            <a:ext cx="681038"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FFFFFF"/>
                </a:solidFill>
                <a:effectLst/>
                <a:latin typeface="Calibri" panose="020F0502020204030204" pitchFamily="34" charset="0"/>
              </a:rPr>
              <a:t>Block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49" name="Rectangle 46">
            <a:extLst>
              <a:ext uri="{FF2B5EF4-FFF2-40B4-BE49-F238E27FC236}">
                <a16:creationId xmlns:a16="http://schemas.microsoft.com/office/drawing/2014/main" id="{CB1B1FFE-110A-47CF-B61A-3832768DFB31}"/>
              </a:ext>
            </a:extLst>
          </p:cNvPr>
          <p:cNvSpPr>
            <a:spLocks noChangeArrowheads="1"/>
          </p:cNvSpPr>
          <p:nvPr/>
        </p:nvSpPr>
        <p:spPr bwMode="auto">
          <a:xfrm>
            <a:off x="7862888" y="2967038"/>
            <a:ext cx="820738"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1" i="0" u="none" strike="noStrike" cap="none" normalizeH="0" baseline="0" dirty="0">
                <a:ln>
                  <a:noFill/>
                </a:ln>
                <a:solidFill>
                  <a:srgbClr val="FFFFFF"/>
                </a:solidFill>
                <a:effectLst/>
                <a:latin typeface="Calibri" panose="020F0502020204030204" pitchFamily="34" charset="0"/>
              </a:rPr>
              <a:t>Priority</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50" name="Rectangle 47">
            <a:extLst>
              <a:ext uri="{FF2B5EF4-FFF2-40B4-BE49-F238E27FC236}">
                <a16:creationId xmlns:a16="http://schemas.microsoft.com/office/drawing/2014/main" id="{F2B9408D-F814-4BA2-9D29-7FCAB3CB6238}"/>
              </a:ext>
            </a:extLst>
          </p:cNvPr>
          <p:cNvSpPr>
            <a:spLocks noChangeArrowheads="1"/>
          </p:cNvSpPr>
          <p:nvPr/>
        </p:nvSpPr>
        <p:spPr bwMode="auto">
          <a:xfrm>
            <a:off x="938213" y="3335338"/>
            <a:ext cx="1906588"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rgbClr val="000000"/>
                </a:solidFill>
                <a:effectLst/>
                <a:latin typeface="Calibri" panose="020F0502020204030204" pitchFamily="34" charset="0"/>
              </a:rPr>
              <a:t>Video conferencing</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51" name="Rectangle 48">
            <a:extLst>
              <a:ext uri="{FF2B5EF4-FFF2-40B4-BE49-F238E27FC236}">
                <a16:creationId xmlns:a16="http://schemas.microsoft.com/office/drawing/2014/main" id="{284BF81C-5247-440E-B406-56B13A3504E8}"/>
              </a:ext>
            </a:extLst>
          </p:cNvPr>
          <p:cNvSpPr>
            <a:spLocks noChangeArrowheads="1"/>
          </p:cNvSpPr>
          <p:nvPr/>
        </p:nvSpPr>
        <p:spPr bwMode="auto">
          <a:xfrm>
            <a:off x="3022600" y="3335338"/>
            <a:ext cx="519113"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100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2" name="Rectangle 49">
            <a:extLst>
              <a:ext uri="{FF2B5EF4-FFF2-40B4-BE49-F238E27FC236}">
                <a16:creationId xmlns:a16="http://schemas.microsoft.com/office/drawing/2014/main" id="{B9E56959-1EE3-4AB2-BF3C-D09A2ADC612D}"/>
              </a:ext>
            </a:extLst>
          </p:cNvPr>
          <p:cNvSpPr>
            <a:spLocks noChangeArrowheads="1"/>
          </p:cNvSpPr>
          <p:nvPr/>
        </p:nvSpPr>
        <p:spPr bwMode="auto">
          <a:xfrm>
            <a:off x="3419475" y="3335338"/>
            <a:ext cx="395288"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ms</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3" name="Rectangle 50">
            <a:extLst>
              <a:ext uri="{FF2B5EF4-FFF2-40B4-BE49-F238E27FC236}">
                <a16:creationId xmlns:a16="http://schemas.microsoft.com/office/drawing/2014/main" id="{E4AE8369-6F32-46EB-B3CB-3E6AA51B2F0D}"/>
              </a:ext>
            </a:extLst>
          </p:cNvPr>
          <p:cNvSpPr>
            <a:spLocks noChangeArrowheads="1"/>
          </p:cNvSpPr>
          <p:nvPr/>
        </p:nvSpPr>
        <p:spPr bwMode="auto">
          <a:xfrm>
            <a:off x="4286250" y="3335338"/>
            <a:ext cx="565150"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Push</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4" name="Rectangle 51">
            <a:extLst>
              <a:ext uri="{FF2B5EF4-FFF2-40B4-BE49-F238E27FC236}">
                <a16:creationId xmlns:a16="http://schemas.microsoft.com/office/drawing/2014/main" id="{9825F55C-0F83-4AF5-89A2-DF954F00B5AA}"/>
              </a:ext>
            </a:extLst>
          </p:cNvPr>
          <p:cNvSpPr>
            <a:spLocks noChangeArrowheads="1"/>
          </p:cNvSpPr>
          <p:nvPr/>
        </p:nvSpPr>
        <p:spPr bwMode="auto">
          <a:xfrm>
            <a:off x="5372100" y="3335338"/>
            <a:ext cx="708025"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rgbClr val="000000"/>
                </a:solidFill>
                <a:effectLst/>
                <a:latin typeface="Calibri" panose="020F0502020204030204" pitchFamily="34" charset="0"/>
              </a:rPr>
              <a:t>Frame</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55" name="Rectangle 52">
            <a:extLst>
              <a:ext uri="{FF2B5EF4-FFF2-40B4-BE49-F238E27FC236}">
                <a16:creationId xmlns:a16="http://schemas.microsoft.com/office/drawing/2014/main" id="{153C22D1-BC5F-481F-9F62-0CA1641AFC5B}"/>
              </a:ext>
            </a:extLst>
          </p:cNvPr>
          <p:cNvSpPr>
            <a:spLocks noChangeArrowheads="1"/>
          </p:cNvSpPr>
          <p:nvPr/>
        </p:nvSpPr>
        <p:spPr bwMode="auto">
          <a:xfrm>
            <a:off x="7862888" y="3335338"/>
            <a:ext cx="1358900"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rgbClr val="000000"/>
                </a:solidFill>
                <a:effectLst/>
                <a:latin typeface="Calibri" panose="020F0502020204030204" pitchFamily="34" charset="0"/>
              </a:rPr>
              <a:t>audio &gt; video</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56" name="Rectangle 53">
            <a:extLst>
              <a:ext uri="{FF2B5EF4-FFF2-40B4-BE49-F238E27FC236}">
                <a16:creationId xmlns:a16="http://schemas.microsoft.com/office/drawing/2014/main" id="{22FC1E3C-CCA0-414A-8417-1EBC1153DBF0}"/>
              </a:ext>
            </a:extLst>
          </p:cNvPr>
          <p:cNvSpPr>
            <a:spLocks noChangeArrowheads="1"/>
          </p:cNvSpPr>
          <p:nvPr/>
        </p:nvSpPr>
        <p:spPr bwMode="auto">
          <a:xfrm>
            <a:off x="9118600" y="3335338"/>
            <a:ext cx="1858963"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 I Frame &gt; P frame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7" name="Rectangle 54">
            <a:extLst>
              <a:ext uri="{FF2B5EF4-FFF2-40B4-BE49-F238E27FC236}">
                <a16:creationId xmlns:a16="http://schemas.microsoft.com/office/drawing/2014/main" id="{EBD69DB7-E08F-44A9-BACE-251D60391CFB}"/>
              </a:ext>
            </a:extLst>
          </p:cNvPr>
          <p:cNvSpPr>
            <a:spLocks noChangeArrowheads="1"/>
          </p:cNvSpPr>
          <p:nvPr/>
        </p:nvSpPr>
        <p:spPr bwMode="auto">
          <a:xfrm>
            <a:off x="938213" y="3703638"/>
            <a:ext cx="1454150"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rgbClr val="000000"/>
                </a:solidFill>
                <a:effectLst/>
                <a:latin typeface="Calibri" panose="020F0502020204030204" pitchFamily="34" charset="0"/>
              </a:rPr>
              <a:t>Online gaming</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58" name="Rectangle 55">
            <a:extLst>
              <a:ext uri="{FF2B5EF4-FFF2-40B4-BE49-F238E27FC236}">
                <a16:creationId xmlns:a16="http://schemas.microsoft.com/office/drawing/2014/main" id="{50E85C08-C71B-4E44-88B1-FC83878A4C53}"/>
              </a:ext>
            </a:extLst>
          </p:cNvPr>
          <p:cNvSpPr>
            <a:spLocks noChangeArrowheads="1"/>
          </p:cNvSpPr>
          <p:nvPr/>
        </p:nvSpPr>
        <p:spPr bwMode="auto">
          <a:xfrm>
            <a:off x="3022600" y="3703638"/>
            <a:ext cx="406400"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60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59" name="Rectangle 56">
            <a:extLst>
              <a:ext uri="{FF2B5EF4-FFF2-40B4-BE49-F238E27FC236}">
                <a16:creationId xmlns:a16="http://schemas.microsoft.com/office/drawing/2014/main" id="{E764005D-1F1C-402E-9231-5244AB175525}"/>
              </a:ext>
            </a:extLst>
          </p:cNvPr>
          <p:cNvSpPr>
            <a:spLocks noChangeArrowheads="1"/>
          </p:cNvSpPr>
          <p:nvPr/>
        </p:nvSpPr>
        <p:spPr bwMode="auto">
          <a:xfrm>
            <a:off x="3305175" y="3703638"/>
            <a:ext cx="396875"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ms</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0" name="Rectangle 57">
            <a:extLst>
              <a:ext uri="{FF2B5EF4-FFF2-40B4-BE49-F238E27FC236}">
                <a16:creationId xmlns:a16="http://schemas.microsoft.com/office/drawing/2014/main" id="{287F1888-EA20-4B5D-A54D-E2E81C050EF3}"/>
              </a:ext>
            </a:extLst>
          </p:cNvPr>
          <p:cNvSpPr>
            <a:spLocks noChangeArrowheads="1"/>
          </p:cNvSpPr>
          <p:nvPr/>
        </p:nvSpPr>
        <p:spPr bwMode="auto">
          <a:xfrm>
            <a:off x="3625850" y="3703638"/>
            <a:ext cx="528638"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sync</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1" name="Rectangle 58">
            <a:extLst>
              <a:ext uri="{FF2B5EF4-FFF2-40B4-BE49-F238E27FC236}">
                <a16:creationId xmlns:a16="http://schemas.microsoft.com/office/drawing/2014/main" id="{E80D66C6-3081-4AD7-9182-783A6B169D4E}"/>
              </a:ext>
            </a:extLst>
          </p:cNvPr>
          <p:cNvSpPr>
            <a:spLocks noChangeArrowheads="1"/>
          </p:cNvSpPr>
          <p:nvPr/>
        </p:nvSpPr>
        <p:spPr bwMode="auto">
          <a:xfrm>
            <a:off x="4286250" y="3703638"/>
            <a:ext cx="565150"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Push</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2" name="Rectangle 59">
            <a:extLst>
              <a:ext uri="{FF2B5EF4-FFF2-40B4-BE49-F238E27FC236}">
                <a16:creationId xmlns:a16="http://schemas.microsoft.com/office/drawing/2014/main" id="{B7B64A21-91FC-45D0-B198-E3A664531C58}"/>
              </a:ext>
            </a:extLst>
          </p:cNvPr>
          <p:cNvSpPr>
            <a:spLocks noChangeArrowheads="1"/>
          </p:cNvSpPr>
          <p:nvPr/>
        </p:nvSpPr>
        <p:spPr bwMode="auto">
          <a:xfrm>
            <a:off x="5372100" y="3703638"/>
            <a:ext cx="1916113"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Command message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3" name="Rectangle 60">
            <a:extLst>
              <a:ext uri="{FF2B5EF4-FFF2-40B4-BE49-F238E27FC236}">
                <a16:creationId xmlns:a16="http://schemas.microsoft.com/office/drawing/2014/main" id="{45CEE95E-5505-498D-9D07-C3839EAFF32B}"/>
              </a:ext>
            </a:extLst>
          </p:cNvPr>
          <p:cNvSpPr>
            <a:spLocks noChangeArrowheads="1"/>
          </p:cNvSpPr>
          <p:nvPr/>
        </p:nvSpPr>
        <p:spPr bwMode="auto">
          <a:xfrm>
            <a:off x="7862888" y="3703638"/>
            <a:ext cx="1557338"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killing &gt; moving</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4" name="Rectangle 61">
            <a:extLst>
              <a:ext uri="{FF2B5EF4-FFF2-40B4-BE49-F238E27FC236}">
                <a16:creationId xmlns:a16="http://schemas.microsoft.com/office/drawing/2014/main" id="{41DA5296-CBDB-4AC1-A1A5-E9FC1D31ADFF}"/>
              </a:ext>
            </a:extLst>
          </p:cNvPr>
          <p:cNvSpPr>
            <a:spLocks noChangeArrowheads="1"/>
          </p:cNvSpPr>
          <p:nvPr/>
        </p:nvSpPr>
        <p:spPr bwMode="auto">
          <a:xfrm>
            <a:off x="938213" y="4071938"/>
            <a:ext cx="1679575"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Cloud VR gaming</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5" name="Rectangle 62">
            <a:extLst>
              <a:ext uri="{FF2B5EF4-FFF2-40B4-BE49-F238E27FC236}">
                <a16:creationId xmlns:a16="http://schemas.microsoft.com/office/drawing/2014/main" id="{D7144B6B-54E4-4A01-B342-660A09E600FA}"/>
              </a:ext>
            </a:extLst>
          </p:cNvPr>
          <p:cNvSpPr>
            <a:spLocks noChangeArrowheads="1"/>
          </p:cNvSpPr>
          <p:nvPr/>
        </p:nvSpPr>
        <p:spPr bwMode="auto">
          <a:xfrm>
            <a:off x="3022600" y="4071938"/>
            <a:ext cx="406400"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25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6" name="Rectangle 63">
            <a:extLst>
              <a:ext uri="{FF2B5EF4-FFF2-40B4-BE49-F238E27FC236}">
                <a16:creationId xmlns:a16="http://schemas.microsoft.com/office/drawing/2014/main" id="{6574A32A-074C-4020-9D23-404A392B9B42}"/>
              </a:ext>
            </a:extLst>
          </p:cNvPr>
          <p:cNvSpPr>
            <a:spLocks noChangeArrowheads="1"/>
          </p:cNvSpPr>
          <p:nvPr/>
        </p:nvSpPr>
        <p:spPr bwMode="auto">
          <a:xfrm>
            <a:off x="3305175" y="4071938"/>
            <a:ext cx="396875"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ms</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7" name="Rectangle 64">
            <a:extLst>
              <a:ext uri="{FF2B5EF4-FFF2-40B4-BE49-F238E27FC236}">
                <a16:creationId xmlns:a16="http://schemas.microsoft.com/office/drawing/2014/main" id="{5BCB5A24-33E9-4F25-932C-2BAF1F8B22AD}"/>
              </a:ext>
            </a:extLst>
          </p:cNvPr>
          <p:cNvSpPr>
            <a:spLocks noChangeArrowheads="1"/>
          </p:cNvSpPr>
          <p:nvPr/>
        </p:nvSpPr>
        <p:spPr bwMode="auto">
          <a:xfrm>
            <a:off x="4286250" y="4071938"/>
            <a:ext cx="461963"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Pull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68" name="Rectangle 65">
            <a:extLst>
              <a:ext uri="{FF2B5EF4-FFF2-40B4-BE49-F238E27FC236}">
                <a16:creationId xmlns:a16="http://schemas.microsoft.com/office/drawing/2014/main" id="{9FC5B7C7-2288-4148-890F-C31530857420}"/>
              </a:ext>
            </a:extLst>
          </p:cNvPr>
          <p:cNvSpPr>
            <a:spLocks noChangeArrowheads="1"/>
          </p:cNvSpPr>
          <p:nvPr/>
        </p:nvSpPr>
        <p:spPr bwMode="auto">
          <a:xfrm>
            <a:off x="5372100" y="4071938"/>
            <a:ext cx="1935163"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rgbClr val="000000"/>
                </a:solidFill>
                <a:effectLst/>
                <a:latin typeface="Calibri" panose="020F0502020204030204" pitchFamily="34" charset="0"/>
              </a:rPr>
              <a:t>Foreground object,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69" name="Rectangle 66">
            <a:extLst>
              <a:ext uri="{FF2B5EF4-FFF2-40B4-BE49-F238E27FC236}">
                <a16:creationId xmlns:a16="http://schemas.microsoft.com/office/drawing/2014/main" id="{9464F844-478F-474A-89E7-3702188388C7}"/>
              </a:ext>
            </a:extLst>
          </p:cNvPr>
          <p:cNvSpPr>
            <a:spLocks noChangeArrowheads="1"/>
          </p:cNvSpPr>
          <p:nvPr/>
        </p:nvSpPr>
        <p:spPr bwMode="auto">
          <a:xfrm>
            <a:off x="5372100" y="4346575"/>
            <a:ext cx="1793875"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background scene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0" name="Rectangle 67">
            <a:extLst>
              <a:ext uri="{FF2B5EF4-FFF2-40B4-BE49-F238E27FC236}">
                <a16:creationId xmlns:a16="http://schemas.microsoft.com/office/drawing/2014/main" id="{8FC88DAD-CD1D-4DD5-A881-A25B0998D31E}"/>
              </a:ext>
            </a:extLst>
          </p:cNvPr>
          <p:cNvSpPr>
            <a:spLocks noChangeArrowheads="1"/>
          </p:cNvSpPr>
          <p:nvPr/>
        </p:nvSpPr>
        <p:spPr bwMode="auto">
          <a:xfrm>
            <a:off x="7862888" y="4071938"/>
            <a:ext cx="2463800"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foreground &gt; background</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1" name="Rectangle 68">
            <a:extLst>
              <a:ext uri="{FF2B5EF4-FFF2-40B4-BE49-F238E27FC236}">
                <a16:creationId xmlns:a16="http://schemas.microsoft.com/office/drawing/2014/main" id="{D2ED4ED3-9F65-4C1A-8740-98968B5827EA}"/>
              </a:ext>
            </a:extLst>
          </p:cNvPr>
          <p:cNvSpPr>
            <a:spLocks noChangeArrowheads="1"/>
          </p:cNvSpPr>
          <p:nvPr/>
        </p:nvSpPr>
        <p:spPr bwMode="auto">
          <a:xfrm>
            <a:off x="938213" y="4708525"/>
            <a:ext cx="1160463"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360 degree</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2" name="Rectangle 69">
            <a:extLst>
              <a:ext uri="{FF2B5EF4-FFF2-40B4-BE49-F238E27FC236}">
                <a16:creationId xmlns:a16="http://schemas.microsoft.com/office/drawing/2014/main" id="{0C45AC50-1F4F-481A-BDEF-CAC2A6C51642}"/>
              </a:ext>
            </a:extLst>
          </p:cNvPr>
          <p:cNvSpPr>
            <a:spLocks noChangeArrowheads="1"/>
          </p:cNvSpPr>
          <p:nvPr/>
        </p:nvSpPr>
        <p:spPr bwMode="auto">
          <a:xfrm>
            <a:off x="2033588" y="4708525"/>
            <a:ext cx="622300"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video</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3" name="Rectangle 70">
            <a:extLst>
              <a:ext uri="{FF2B5EF4-FFF2-40B4-BE49-F238E27FC236}">
                <a16:creationId xmlns:a16="http://schemas.microsoft.com/office/drawing/2014/main" id="{4E8FA042-D8C9-49EB-9671-DA0B5244FB54}"/>
              </a:ext>
            </a:extLst>
          </p:cNvPr>
          <p:cNvSpPr>
            <a:spLocks noChangeArrowheads="1"/>
          </p:cNvSpPr>
          <p:nvPr/>
        </p:nvSpPr>
        <p:spPr bwMode="auto">
          <a:xfrm>
            <a:off x="3022600" y="4708525"/>
            <a:ext cx="820738"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Varying</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4" name="Rectangle 71">
            <a:extLst>
              <a:ext uri="{FF2B5EF4-FFF2-40B4-BE49-F238E27FC236}">
                <a16:creationId xmlns:a16="http://schemas.microsoft.com/office/drawing/2014/main" id="{0A4A459F-88F2-448C-B0D4-485BC7904DA1}"/>
              </a:ext>
            </a:extLst>
          </p:cNvPr>
          <p:cNvSpPr>
            <a:spLocks noChangeArrowheads="1"/>
          </p:cNvSpPr>
          <p:nvPr/>
        </p:nvSpPr>
        <p:spPr bwMode="auto">
          <a:xfrm>
            <a:off x="4286250" y="4708525"/>
            <a:ext cx="461963"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Pull</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5" name="Rectangle 72">
            <a:extLst>
              <a:ext uri="{FF2B5EF4-FFF2-40B4-BE49-F238E27FC236}">
                <a16:creationId xmlns:a16="http://schemas.microsoft.com/office/drawing/2014/main" id="{452E91A5-F0B6-4FAB-8C14-11390A930AC8}"/>
              </a:ext>
            </a:extLst>
          </p:cNvPr>
          <p:cNvSpPr>
            <a:spLocks noChangeArrowheads="1"/>
          </p:cNvSpPr>
          <p:nvPr/>
        </p:nvSpPr>
        <p:spPr bwMode="auto">
          <a:xfrm>
            <a:off x="5372100" y="4708525"/>
            <a:ext cx="538163"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Tiles</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6" name="Rectangle 73">
            <a:extLst>
              <a:ext uri="{FF2B5EF4-FFF2-40B4-BE49-F238E27FC236}">
                <a16:creationId xmlns:a16="http://schemas.microsoft.com/office/drawing/2014/main" id="{7D29096D-4993-48E3-A4F8-5C00F96B37E5}"/>
              </a:ext>
            </a:extLst>
          </p:cNvPr>
          <p:cNvSpPr>
            <a:spLocks noChangeArrowheads="1"/>
          </p:cNvSpPr>
          <p:nvPr/>
        </p:nvSpPr>
        <p:spPr bwMode="auto">
          <a:xfrm>
            <a:off x="7862888" y="4708525"/>
            <a:ext cx="981075"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central &gt; </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
        <p:nvSpPr>
          <p:cNvPr id="77" name="Rectangle 74">
            <a:extLst>
              <a:ext uri="{FF2B5EF4-FFF2-40B4-BE49-F238E27FC236}">
                <a16:creationId xmlns:a16="http://schemas.microsoft.com/office/drawing/2014/main" id="{F0E63A45-609C-4B82-8FCF-8D511AC81BB9}"/>
              </a:ext>
            </a:extLst>
          </p:cNvPr>
          <p:cNvSpPr>
            <a:spLocks noChangeArrowheads="1"/>
          </p:cNvSpPr>
          <p:nvPr/>
        </p:nvSpPr>
        <p:spPr bwMode="auto">
          <a:xfrm>
            <a:off x="8712200" y="4708525"/>
            <a:ext cx="782638" cy="331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a:ln>
                  <a:noFill/>
                </a:ln>
                <a:solidFill>
                  <a:srgbClr val="000000"/>
                </a:solidFill>
                <a:effectLst/>
                <a:latin typeface="Calibri" panose="020F0502020204030204" pitchFamily="34" charset="0"/>
              </a:rPr>
              <a:t>around</a:t>
            </a:r>
            <a:endParaRPr kumimoji="0" lang="zh-CN" altLang="zh-CN" sz="1800" b="0" i="0" u="none" strike="noStrike" cap="none" normalizeH="0" baseline="0">
              <a:ln>
                <a:noFill/>
              </a:ln>
              <a:solidFill>
                <a:schemeClr val="tx1"/>
              </a:solidFill>
              <a:effectLst/>
              <a:latin typeface="Arial" panose="020B0604020202020204" pitchFamily="34" charset="0"/>
            </a:endParaRPr>
          </a:p>
        </p:txBody>
      </p:sp>
      <p:pic>
        <p:nvPicPr>
          <p:cNvPr id="78" name="图片 77">
            <a:extLst>
              <a:ext uri="{FF2B5EF4-FFF2-40B4-BE49-F238E27FC236}">
                <a16:creationId xmlns:a16="http://schemas.microsoft.com/office/drawing/2014/main" id="{00CE5C16-8956-4A66-A9C4-57AE2E102419}"/>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7587602" y="5179848"/>
            <a:ext cx="3103141" cy="1527737"/>
          </a:xfrm>
          <a:prstGeom prst="rect">
            <a:avLst/>
          </a:prstGeom>
        </p:spPr>
      </p:pic>
      <p:pic>
        <p:nvPicPr>
          <p:cNvPr id="79" name="图片 4">
            <a:extLst>
              <a:ext uri="{FF2B5EF4-FFF2-40B4-BE49-F238E27FC236}">
                <a16:creationId xmlns:a16="http://schemas.microsoft.com/office/drawing/2014/main" id="{CCCE516E-21A1-4828-8E06-713071CF9E47}"/>
              </a:ext>
            </a:extLst>
          </p:cNvPr>
          <p:cNvPicPr>
            <a:picLocks noChangeAspect="1"/>
          </p:cNvPicPr>
          <p:nvPr/>
        </p:nvPicPr>
        <p:blipFill>
          <a:blip r:embed="rId5"/>
          <a:stretch>
            <a:fillRect/>
          </a:stretch>
        </p:blipFill>
        <p:spPr>
          <a:xfrm>
            <a:off x="1877604" y="5305425"/>
            <a:ext cx="2726795" cy="1442840"/>
          </a:xfrm>
          <a:prstGeom prst="rect">
            <a:avLst/>
          </a:prstGeom>
        </p:spPr>
      </p:pic>
    </p:spTree>
    <p:custDataLst>
      <p:tags r:id="rId1"/>
    </p:custDataLst>
    <p:extLst>
      <p:ext uri="{BB962C8B-B14F-4D97-AF65-F5344CB8AC3E}">
        <p14:creationId xmlns:p14="http://schemas.microsoft.com/office/powerpoint/2010/main" val="3709907140"/>
      </p:ext>
    </p:extLst>
  </p:cSld>
  <p:clrMapOvr>
    <a:masterClrMapping/>
  </p:clrMapOvr>
  <mc:AlternateContent xmlns:mc="http://schemas.openxmlformats.org/markup-compatibility/2006" xmlns:p14="http://schemas.microsoft.com/office/powerpoint/2010/main">
    <mc:Choice Requires="p14">
      <p:transition spd="slow" p14:dur="2000" advTm="110813"/>
    </mc:Choice>
    <mc:Fallback xmlns="">
      <p:transition spd="slow" advTm="11081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5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2"/>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8"/>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69"/>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75"/>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49"/>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5"/>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63"/>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70"/>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76"/>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P spid="49" grpId="0"/>
      <p:bldP spid="50" grpId="0"/>
      <p:bldP spid="51" grpId="0"/>
      <p:bldP spid="52" grpId="0"/>
      <p:bldP spid="53" grpId="0"/>
      <p:bldP spid="54" grpId="0"/>
      <p:bldP spid="55" grpId="0"/>
      <p:bldP spid="56" grpId="0"/>
      <p:bldP spid="57" grpId="0"/>
      <p:bldP spid="58" grpId="0"/>
      <p:bldP spid="59" grpId="0"/>
      <p:bldP spid="60" grpId="0"/>
      <p:bldP spid="61" grpId="0"/>
      <p:bldP spid="62" grpId="0"/>
      <p:bldP spid="63" grpId="0"/>
      <p:bldP spid="64" grpId="0"/>
      <p:bldP spid="65" grpId="0"/>
      <p:bldP spid="66" grpId="0"/>
      <p:bldP spid="67" grpId="0"/>
      <p:bldP spid="68" grpId="0"/>
      <p:bldP spid="69" grpId="0"/>
      <p:bldP spid="70" grpId="0"/>
      <p:bldP spid="71" grpId="0"/>
      <p:bldP spid="72" grpId="0"/>
      <p:bldP spid="73" grpId="0"/>
      <p:bldP spid="74" grpId="0"/>
      <p:bldP spid="75" grpId="0"/>
      <p:bldP spid="76" grpId="0"/>
      <p:bldP spid="77"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CB136-D74D-FD4C-9F02-0DAE99791287}"/>
              </a:ext>
            </a:extLst>
          </p:cNvPr>
          <p:cNvSpPr>
            <a:spLocks noGrp="1"/>
          </p:cNvSpPr>
          <p:nvPr>
            <p:ph type="title"/>
          </p:nvPr>
        </p:nvSpPr>
        <p:spPr/>
        <p:txBody>
          <a:bodyPr/>
          <a:lstStyle/>
          <a:p>
            <a:r>
              <a:rPr lang="en-US"/>
              <a:t>Scheduler’s complexity cont’d</a:t>
            </a:r>
          </a:p>
        </p:txBody>
      </p:sp>
      <p:sp>
        <p:nvSpPr>
          <p:cNvPr id="3" name="Content Placeholder 2">
            <a:extLst>
              <a:ext uri="{FF2B5EF4-FFF2-40B4-BE49-F238E27FC236}">
                <a16:creationId xmlns:a16="http://schemas.microsoft.com/office/drawing/2014/main" id="{7EB7498D-B8F5-6D4D-92F8-D6B9F6198068}"/>
              </a:ext>
            </a:extLst>
          </p:cNvPr>
          <p:cNvSpPr>
            <a:spLocks noGrp="1"/>
          </p:cNvSpPr>
          <p:nvPr>
            <p:ph idx="1"/>
          </p:nvPr>
        </p:nvSpPr>
        <p:spPr/>
        <p:txBody>
          <a:bodyPr/>
          <a:lstStyle/>
          <a:p>
            <a:r>
              <a:rPr lang="en-US"/>
              <a:t>What happens when video stall?</a:t>
            </a:r>
          </a:p>
          <a:p>
            <a:r>
              <a:rPr lang="en-US"/>
              <a:t>Client need to request a new tile ASAP.</a:t>
            </a:r>
          </a:p>
          <a:p>
            <a:r>
              <a:rPr lang="en-US"/>
              <a:t>How to set the deadline and priority of this new tile to guarantee that the server will send it immediately?</a:t>
            </a:r>
          </a:p>
          <a:p>
            <a:r>
              <a:rPr lang="en-US"/>
              <a:t>Client does not know the real rank function(</a:t>
            </a:r>
            <a:r>
              <a:rPr lang="en-US" i="1"/>
              <a:t>f</a:t>
            </a:r>
            <a:r>
              <a:rPr lang="en-US"/>
              <a:t>) used by the server.</a:t>
            </a:r>
          </a:p>
          <a:p>
            <a:r>
              <a:rPr lang="en-US"/>
              <a:t>Complex </a:t>
            </a:r>
            <a:r>
              <a:rPr lang="en-US" i="1"/>
              <a:t>f</a:t>
            </a:r>
            <a:r>
              <a:rPr lang="en-US"/>
              <a:t> (involving buffer status) -&gt; new API to jump the queue.</a:t>
            </a:r>
          </a:p>
          <a:p>
            <a:r>
              <a:rPr lang="en-US"/>
              <a:t>Simple </a:t>
            </a:r>
            <a:r>
              <a:rPr lang="en-US" i="1"/>
              <a:t>f</a:t>
            </a:r>
            <a:r>
              <a:rPr lang="en-US"/>
              <a:t> (= deadline * p) -&gt; set the deadline = now is enough.</a:t>
            </a:r>
          </a:p>
        </p:txBody>
      </p:sp>
    </p:spTree>
    <p:extLst>
      <p:ext uri="{BB962C8B-B14F-4D97-AF65-F5344CB8AC3E}">
        <p14:creationId xmlns:p14="http://schemas.microsoft.com/office/powerpoint/2010/main" val="3295780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36F95-8FD7-1D47-9392-F088F17F21FA}"/>
              </a:ext>
            </a:extLst>
          </p:cNvPr>
          <p:cNvSpPr>
            <a:spLocks noGrp="1"/>
          </p:cNvSpPr>
          <p:nvPr>
            <p:ph type="title"/>
          </p:nvPr>
        </p:nvSpPr>
        <p:spPr/>
        <p:txBody>
          <a:bodyPr/>
          <a:lstStyle/>
          <a:p>
            <a:r>
              <a:rPr lang="en-US"/>
              <a:t>New apps -&gt; new requirements</a:t>
            </a:r>
          </a:p>
        </p:txBody>
      </p:sp>
      <p:sp>
        <p:nvSpPr>
          <p:cNvPr id="3" name="Content Placeholder 2">
            <a:extLst>
              <a:ext uri="{FF2B5EF4-FFF2-40B4-BE49-F238E27FC236}">
                <a16:creationId xmlns:a16="http://schemas.microsoft.com/office/drawing/2014/main" id="{EAA90B79-6C22-8E46-8BAE-8A9B0927B101}"/>
              </a:ext>
            </a:extLst>
          </p:cNvPr>
          <p:cNvSpPr>
            <a:spLocks noGrp="1"/>
          </p:cNvSpPr>
          <p:nvPr>
            <p:ph idx="1"/>
          </p:nvPr>
        </p:nvSpPr>
        <p:spPr/>
        <p:txBody>
          <a:bodyPr/>
          <a:lstStyle/>
          <a:p>
            <a:r>
              <a:rPr lang="en-US"/>
              <a:t>Multiple concurrent blocks with varying priorities</a:t>
            </a:r>
          </a:p>
          <a:p>
            <a:r>
              <a:rPr lang="en-US"/>
              <a:t>Deliver before deadline</a:t>
            </a:r>
          </a:p>
          <a:p>
            <a:r>
              <a:rPr lang="en-US"/>
              <a:t>Dynamically adjust the deadline and priority</a:t>
            </a:r>
          </a:p>
        </p:txBody>
      </p:sp>
    </p:spTree>
    <p:extLst>
      <p:ext uri="{BB962C8B-B14F-4D97-AF65-F5344CB8AC3E}">
        <p14:creationId xmlns:p14="http://schemas.microsoft.com/office/powerpoint/2010/main" val="31727373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1C1C8-5C77-0A47-9C53-DC3C53F43DB2}"/>
              </a:ext>
            </a:extLst>
          </p:cNvPr>
          <p:cNvSpPr>
            <a:spLocks noGrp="1"/>
          </p:cNvSpPr>
          <p:nvPr>
            <p:ph type="title"/>
          </p:nvPr>
        </p:nvSpPr>
        <p:spPr/>
        <p:txBody>
          <a:bodyPr/>
          <a:lstStyle/>
          <a:p>
            <a:r>
              <a:rPr lang="en-US"/>
              <a:t>Case 1: 360 degree video streaming</a:t>
            </a:r>
          </a:p>
        </p:txBody>
      </p:sp>
      <p:sp>
        <p:nvSpPr>
          <p:cNvPr id="3" name="Content Placeholder 2">
            <a:extLst>
              <a:ext uri="{FF2B5EF4-FFF2-40B4-BE49-F238E27FC236}">
                <a16:creationId xmlns:a16="http://schemas.microsoft.com/office/drawing/2014/main" id="{FC436D15-52F2-6A42-8A24-D909B84908C3}"/>
              </a:ext>
            </a:extLst>
          </p:cNvPr>
          <p:cNvSpPr>
            <a:spLocks noGrp="1"/>
          </p:cNvSpPr>
          <p:nvPr>
            <p:ph idx="1"/>
          </p:nvPr>
        </p:nvSpPr>
        <p:spPr/>
        <p:txBody>
          <a:bodyPr/>
          <a:lstStyle/>
          <a:p>
            <a:r>
              <a:rPr lang="en-US"/>
              <a:t>Tile based solution.</a:t>
            </a:r>
          </a:p>
          <a:p>
            <a:r>
              <a:rPr lang="en-US"/>
              <a:t>Fetch tiles based on user’s viewport</a:t>
            </a:r>
          </a:p>
          <a:p>
            <a:r>
              <a:rPr lang="en-US"/>
              <a:t>Deadline: playback time – local processing time</a:t>
            </a:r>
          </a:p>
          <a:p>
            <a:r>
              <a:rPr lang="en-US"/>
              <a:t>Predict the head movement to prefetch</a:t>
            </a:r>
          </a:p>
        </p:txBody>
      </p:sp>
      <p:pic>
        <p:nvPicPr>
          <p:cNvPr id="4" name="图片 3">
            <a:extLst>
              <a:ext uri="{FF2B5EF4-FFF2-40B4-BE49-F238E27FC236}">
                <a16:creationId xmlns:a16="http://schemas.microsoft.com/office/drawing/2014/main" id="{98978B81-243F-0446-8348-BCFF8E92923D}"/>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7173366" y="4001294"/>
            <a:ext cx="4407398" cy="2169848"/>
          </a:xfrm>
          <a:prstGeom prst="rect">
            <a:avLst/>
          </a:prstGeom>
        </p:spPr>
      </p:pic>
    </p:spTree>
    <p:extLst>
      <p:ext uri="{BB962C8B-B14F-4D97-AF65-F5344CB8AC3E}">
        <p14:creationId xmlns:p14="http://schemas.microsoft.com/office/powerpoint/2010/main" val="3715445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5D52-4CA0-774F-AD98-6B3FAA731AF6}"/>
              </a:ext>
            </a:extLst>
          </p:cNvPr>
          <p:cNvSpPr>
            <a:spLocks noGrp="1"/>
          </p:cNvSpPr>
          <p:nvPr>
            <p:ph type="title"/>
          </p:nvPr>
        </p:nvSpPr>
        <p:spPr/>
        <p:txBody>
          <a:bodyPr/>
          <a:lstStyle/>
          <a:p>
            <a:r>
              <a:rPr lang="en-US"/>
              <a:t>Case 2: Cloud VR gaming</a:t>
            </a:r>
          </a:p>
        </p:txBody>
      </p:sp>
      <p:sp>
        <p:nvSpPr>
          <p:cNvPr id="3" name="Content Placeholder 2">
            <a:extLst>
              <a:ext uri="{FF2B5EF4-FFF2-40B4-BE49-F238E27FC236}">
                <a16:creationId xmlns:a16="http://schemas.microsoft.com/office/drawing/2014/main" id="{ED6AD8AB-2307-6744-9AEB-9B3869C88F2F}"/>
              </a:ext>
            </a:extLst>
          </p:cNvPr>
          <p:cNvSpPr>
            <a:spLocks noGrp="1"/>
          </p:cNvSpPr>
          <p:nvPr>
            <p:ph idx="1"/>
          </p:nvPr>
        </p:nvSpPr>
        <p:spPr/>
        <p:txBody>
          <a:bodyPr/>
          <a:lstStyle/>
          <a:p>
            <a:r>
              <a:rPr lang="en-US"/>
              <a:t>Foreground object and background scenes.</a:t>
            </a:r>
          </a:p>
          <a:p>
            <a:r>
              <a:rPr lang="en-US"/>
              <a:t>Prefetch background panoramic scenes based on character’s movement in virtual world.</a:t>
            </a:r>
          </a:p>
          <a:p>
            <a:r>
              <a:rPr lang="en-US"/>
              <a:t>Deadline:</a:t>
            </a:r>
          </a:p>
          <a:p>
            <a:pPr lvl="1"/>
            <a:r>
              <a:rPr lang="en-US"/>
              <a:t>Background scenes: character arriving time – local rendering time</a:t>
            </a:r>
          </a:p>
          <a:p>
            <a:pPr lvl="1"/>
            <a:r>
              <a:rPr lang="en-US"/>
              <a:t>Foreground object: user interactive time – rendering time</a:t>
            </a:r>
          </a:p>
        </p:txBody>
      </p:sp>
      <p:pic>
        <p:nvPicPr>
          <p:cNvPr id="4" name="图片 4">
            <a:extLst>
              <a:ext uri="{FF2B5EF4-FFF2-40B4-BE49-F238E27FC236}">
                <a16:creationId xmlns:a16="http://schemas.microsoft.com/office/drawing/2014/main" id="{19D176BF-37E0-4E4E-B4D2-284A9A54C809}"/>
              </a:ext>
            </a:extLst>
          </p:cNvPr>
          <p:cNvPicPr>
            <a:picLocks noChangeAspect="1"/>
          </p:cNvPicPr>
          <p:nvPr/>
        </p:nvPicPr>
        <p:blipFill>
          <a:blip r:embed="rId2"/>
          <a:stretch>
            <a:fillRect/>
          </a:stretch>
        </p:blipFill>
        <p:spPr>
          <a:xfrm>
            <a:off x="7520206" y="4568153"/>
            <a:ext cx="4100755" cy="2169848"/>
          </a:xfrm>
          <a:prstGeom prst="rect">
            <a:avLst/>
          </a:prstGeom>
        </p:spPr>
      </p:pic>
    </p:spTree>
    <p:extLst>
      <p:ext uri="{BB962C8B-B14F-4D97-AF65-F5344CB8AC3E}">
        <p14:creationId xmlns:p14="http://schemas.microsoft.com/office/powerpoint/2010/main" val="2165549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F4E06-AEAB-C14B-A981-F89C2E9AD4F8}"/>
              </a:ext>
            </a:extLst>
          </p:cNvPr>
          <p:cNvSpPr>
            <a:spLocks noGrp="1"/>
          </p:cNvSpPr>
          <p:nvPr>
            <p:ph type="title"/>
          </p:nvPr>
        </p:nvSpPr>
        <p:spPr/>
        <p:txBody>
          <a:bodyPr/>
          <a:lstStyle/>
          <a:p>
            <a:r>
              <a:rPr lang="en-US"/>
              <a:t>Case 3: Cooperative augmented vehicular reality</a:t>
            </a:r>
          </a:p>
        </p:txBody>
      </p:sp>
      <p:sp>
        <p:nvSpPr>
          <p:cNvPr id="3" name="Content Placeholder 2">
            <a:extLst>
              <a:ext uri="{FF2B5EF4-FFF2-40B4-BE49-F238E27FC236}">
                <a16:creationId xmlns:a16="http://schemas.microsoft.com/office/drawing/2014/main" id="{9C6A8B36-6B5C-644A-9251-655825002720}"/>
              </a:ext>
            </a:extLst>
          </p:cNvPr>
          <p:cNvSpPr>
            <a:spLocks noGrp="1"/>
          </p:cNvSpPr>
          <p:nvPr>
            <p:ph idx="1"/>
          </p:nvPr>
        </p:nvSpPr>
        <p:spPr/>
        <p:txBody>
          <a:bodyPr/>
          <a:lstStyle/>
          <a:p>
            <a:r>
              <a:rPr lang="en-US"/>
              <a:t>Extend the vision by sharing views between vehicles to improve security</a:t>
            </a:r>
          </a:p>
          <a:p>
            <a:r>
              <a:rPr lang="en-US"/>
              <a:t>Different objects in the view has different priorities and deadline</a:t>
            </a:r>
          </a:p>
          <a:p>
            <a:r>
              <a:rPr lang="en-US"/>
              <a:t>Deadline: object distance / movement speed </a:t>
            </a:r>
          </a:p>
          <a:p>
            <a:r>
              <a:rPr lang="en-US"/>
              <a:t>Relative position may change.</a:t>
            </a:r>
          </a:p>
        </p:txBody>
      </p:sp>
      <p:pic>
        <p:nvPicPr>
          <p:cNvPr id="5" name="Picture 4">
            <a:extLst>
              <a:ext uri="{FF2B5EF4-FFF2-40B4-BE49-F238E27FC236}">
                <a16:creationId xmlns:a16="http://schemas.microsoft.com/office/drawing/2014/main" id="{FD346FF5-B898-B842-97AC-E47DA075029C}"/>
              </a:ext>
            </a:extLst>
          </p:cNvPr>
          <p:cNvPicPr>
            <a:picLocks noChangeAspect="1"/>
          </p:cNvPicPr>
          <p:nvPr/>
        </p:nvPicPr>
        <p:blipFill>
          <a:blip r:embed="rId2"/>
          <a:stretch>
            <a:fillRect/>
          </a:stretch>
        </p:blipFill>
        <p:spPr>
          <a:xfrm>
            <a:off x="966950" y="4258582"/>
            <a:ext cx="3426783" cy="2310384"/>
          </a:xfrm>
          <a:prstGeom prst="rect">
            <a:avLst/>
          </a:prstGeom>
        </p:spPr>
      </p:pic>
      <p:pic>
        <p:nvPicPr>
          <p:cNvPr id="6" name="Picture 5">
            <a:extLst>
              <a:ext uri="{FF2B5EF4-FFF2-40B4-BE49-F238E27FC236}">
                <a16:creationId xmlns:a16="http://schemas.microsoft.com/office/drawing/2014/main" id="{CA2BD34D-FB14-6343-AB7E-6BD92C8E4DE7}"/>
              </a:ext>
            </a:extLst>
          </p:cNvPr>
          <p:cNvPicPr>
            <a:picLocks noChangeAspect="1"/>
          </p:cNvPicPr>
          <p:nvPr/>
        </p:nvPicPr>
        <p:blipFill>
          <a:blip r:embed="rId3"/>
          <a:stretch>
            <a:fillRect/>
          </a:stretch>
        </p:blipFill>
        <p:spPr>
          <a:xfrm>
            <a:off x="8454984" y="4258582"/>
            <a:ext cx="3460969" cy="2317535"/>
          </a:xfrm>
          <a:prstGeom prst="rect">
            <a:avLst/>
          </a:prstGeom>
        </p:spPr>
      </p:pic>
      <p:pic>
        <p:nvPicPr>
          <p:cNvPr id="7" name="Picture 6">
            <a:extLst>
              <a:ext uri="{FF2B5EF4-FFF2-40B4-BE49-F238E27FC236}">
                <a16:creationId xmlns:a16="http://schemas.microsoft.com/office/drawing/2014/main" id="{9A13EE7E-F773-5C4D-B665-00E0EF101E4D}"/>
              </a:ext>
            </a:extLst>
          </p:cNvPr>
          <p:cNvPicPr>
            <a:picLocks noChangeAspect="1"/>
          </p:cNvPicPr>
          <p:nvPr/>
        </p:nvPicPr>
        <p:blipFill>
          <a:blip r:embed="rId4"/>
          <a:stretch>
            <a:fillRect/>
          </a:stretch>
        </p:blipFill>
        <p:spPr>
          <a:xfrm>
            <a:off x="4682934" y="4258582"/>
            <a:ext cx="3482849" cy="2317535"/>
          </a:xfrm>
          <a:prstGeom prst="rect">
            <a:avLst/>
          </a:prstGeom>
        </p:spPr>
      </p:pic>
    </p:spTree>
    <p:extLst>
      <p:ext uri="{BB962C8B-B14F-4D97-AF65-F5344CB8AC3E}">
        <p14:creationId xmlns:p14="http://schemas.microsoft.com/office/powerpoint/2010/main" val="1622748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EB9E7-80E0-444A-A397-0DE20E90F050}"/>
              </a:ext>
            </a:extLst>
          </p:cNvPr>
          <p:cNvSpPr>
            <a:spLocks noGrp="1"/>
          </p:cNvSpPr>
          <p:nvPr>
            <p:ph type="title"/>
          </p:nvPr>
        </p:nvSpPr>
        <p:spPr/>
        <p:txBody>
          <a:bodyPr/>
          <a:lstStyle/>
          <a:p>
            <a:r>
              <a:rPr lang="en-US" dirty="0"/>
              <a:t>Existing transport layer lacks support</a:t>
            </a:r>
          </a:p>
        </p:txBody>
      </p:sp>
      <p:sp>
        <p:nvSpPr>
          <p:cNvPr id="3" name="Content Placeholder 2">
            <a:extLst>
              <a:ext uri="{FF2B5EF4-FFF2-40B4-BE49-F238E27FC236}">
                <a16:creationId xmlns:a16="http://schemas.microsoft.com/office/drawing/2014/main" id="{453A27B9-ED36-C145-8161-9FB418B00B60}"/>
              </a:ext>
            </a:extLst>
          </p:cNvPr>
          <p:cNvSpPr>
            <a:spLocks noGrp="1"/>
          </p:cNvSpPr>
          <p:nvPr>
            <p:ph idx="1"/>
          </p:nvPr>
        </p:nvSpPr>
        <p:spPr/>
        <p:txBody>
          <a:bodyPr>
            <a:normAutofit/>
          </a:bodyPr>
          <a:lstStyle/>
          <a:p>
            <a:r>
              <a:rPr lang="en-US" dirty="0"/>
              <a:t>Apps are forced to build their own wheels</a:t>
            </a:r>
            <a:r>
              <a:rPr lang="en-US"/>
              <a:t>(Salsify</a:t>
            </a:r>
            <a:r>
              <a:rPr lang="en-US" baseline="30000" dirty="0"/>
              <a:t>6</a:t>
            </a:r>
            <a:r>
              <a:rPr lang="en-US"/>
              <a:t> </a:t>
            </a:r>
            <a:r>
              <a:rPr lang="en-US" dirty="0"/>
              <a:t>NSDI18, Redundant Data Bundling in games): Complex.</a:t>
            </a:r>
          </a:p>
          <a:p>
            <a:r>
              <a:rPr lang="en-US" dirty="0"/>
              <a:t>We need a transport protocol to provide deliver-before-deadline service</a:t>
            </a:r>
          </a:p>
          <a:p>
            <a:pPr lvl="1"/>
            <a:endParaRPr lang="en-US" dirty="0"/>
          </a:p>
        </p:txBody>
      </p:sp>
      <p:pic>
        <p:nvPicPr>
          <p:cNvPr id="4" name="Picture 3">
            <a:extLst>
              <a:ext uri="{FF2B5EF4-FFF2-40B4-BE49-F238E27FC236}">
                <a16:creationId xmlns:a16="http://schemas.microsoft.com/office/drawing/2014/main" id="{B1221617-1F39-B640-8087-FB6191CEB0AD}"/>
              </a:ext>
            </a:extLst>
          </p:cNvPr>
          <p:cNvPicPr>
            <a:picLocks noChangeAspect="1"/>
          </p:cNvPicPr>
          <p:nvPr/>
        </p:nvPicPr>
        <p:blipFill>
          <a:blip r:embed="rId4"/>
          <a:stretch>
            <a:fillRect/>
          </a:stretch>
        </p:blipFill>
        <p:spPr>
          <a:xfrm>
            <a:off x="3876772" y="4151541"/>
            <a:ext cx="7477028" cy="1967936"/>
          </a:xfrm>
          <a:prstGeom prst="rect">
            <a:avLst/>
          </a:prstGeom>
        </p:spPr>
      </p:pic>
    </p:spTree>
    <p:custDataLst>
      <p:tags r:id="rId1"/>
    </p:custDataLst>
    <p:extLst>
      <p:ext uri="{BB962C8B-B14F-4D97-AF65-F5344CB8AC3E}">
        <p14:creationId xmlns:p14="http://schemas.microsoft.com/office/powerpoint/2010/main" val="3264176423"/>
      </p:ext>
    </p:extLst>
  </p:cSld>
  <p:clrMapOvr>
    <a:masterClrMapping/>
  </p:clrMapOvr>
  <mc:AlternateContent xmlns:mc="http://schemas.openxmlformats.org/markup-compatibility/2006" xmlns:p14="http://schemas.microsoft.com/office/powerpoint/2010/main">
    <mc:Choice Requires="p14">
      <p:transition spd="slow" p14:dur="2000" advTm="48214"/>
    </mc:Choice>
    <mc:Fallback xmlns="">
      <p:transition spd="slow" advTm="482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EF669-5E95-6E4C-BA3D-84FDF8704714}"/>
              </a:ext>
            </a:extLst>
          </p:cNvPr>
          <p:cNvSpPr>
            <a:spLocks noGrp="1"/>
          </p:cNvSpPr>
          <p:nvPr>
            <p:ph type="title"/>
          </p:nvPr>
        </p:nvSpPr>
        <p:spPr/>
        <p:txBody>
          <a:bodyPr/>
          <a:lstStyle/>
          <a:p>
            <a:r>
              <a:rPr lang="en-US"/>
              <a:t>Solution</a:t>
            </a:r>
            <a:r>
              <a:rPr lang="zh-CN" altLang="en-US"/>
              <a:t> </a:t>
            </a:r>
            <a:r>
              <a:rPr lang="en-US" altLang="zh-CN"/>
              <a:t>space</a:t>
            </a:r>
            <a:endParaRPr lang="en-US"/>
          </a:p>
        </p:txBody>
      </p:sp>
      <p:sp>
        <p:nvSpPr>
          <p:cNvPr id="3" name="Content Placeholder 2">
            <a:extLst>
              <a:ext uri="{FF2B5EF4-FFF2-40B4-BE49-F238E27FC236}">
                <a16:creationId xmlns:a16="http://schemas.microsoft.com/office/drawing/2014/main" id="{D475B9D4-A79D-4341-9EE2-50C33EDE24BF}"/>
              </a:ext>
            </a:extLst>
          </p:cNvPr>
          <p:cNvSpPr>
            <a:spLocks noGrp="1"/>
          </p:cNvSpPr>
          <p:nvPr>
            <p:ph idx="1"/>
          </p:nvPr>
        </p:nvSpPr>
        <p:spPr/>
        <p:txBody>
          <a:bodyPr>
            <a:normAutofit lnSpcReduction="10000"/>
          </a:bodyPr>
          <a:lstStyle/>
          <a:p>
            <a:r>
              <a:rPr lang="en-US" dirty="0"/>
              <a:t>Match sending rate with network capacity</a:t>
            </a:r>
          </a:p>
          <a:p>
            <a:r>
              <a:rPr lang="en-US" dirty="0"/>
              <a:t>Modify switch, router(DetNet</a:t>
            </a:r>
            <a:r>
              <a:rPr lang="en-US" baseline="30000" dirty="0"/>
              <a:t>1</a:t>
            </a:r>
            <a:r>
              <a:rPr lang="en-US" dirty="0"/>
              <a:t>, TSN</a:t>
            </a:r>
            <a:r>
              <a:rPr lang="en-US" baseline="30000" dirty="0"/>
              <a:t>2</a:t>
            </a:r>
            <a:r>
              <a:rPr lang="en-US" dirty="0"/>
              <a:t>):</a:t>
            </a:r>
          </a:p>
          <a:p>
            <a:pPr lvl="1"/>
            <a:r>
              <a:rPr lang="en-US" dirty="0"/>
              <a:t>Need to upgrade all routers.</a:t>
            </a:r>
          </a:p>
          <a:p>
            <a:r>
              <a:rPr lang="en-US" dirty="0"/>
              <a:t>Synchronize all sender, do not send at the same time(NSDI 15 QJump</a:t>
            </a:r>
            <a:r>
              <a:rPr lang="en-US" baseline="30000" dirty="0"/>
              <a:t>3</a:t>
            </a:r>
            <a:r>
              <a:rPr lang="en-US" dirty="0"/>
              <a:t>):</a:t>
            </a:r>
          </a:p>
          <a:p>
            <a:pPr lvl="1"/>
            <a:r>
              <a:rPr lang="en-US" dirty="0"/>
              <a:t>Infeasible in WAN</a:t>
            </a:r>
          </a:p>
          <a:p>
            <a:r>
              <a:rPr lang="en-US" dirty="0"/>
              <a:t>End to end transport protocol:</a:t>
            </a:r>
          </a:p>
          <a:p>
            <a:pPr lvl="1"/>
            <a:r>
              <a:rPr lang="en-US" dirty="0"/>
              <a:t>Lifetime option in SCTP, drop after lifetime</a:t>
            </a:r>
          </a:p>
          <a:p>
            <a:pPr lvl="1"/>
            <a:r>
              <a:rPr lang="en-US" dirty="0"/>
              <a:t>Timelined-TCP</a:t>
            </a:r>
            <a:r>
              <a:rPr lang="en-US" baseline="30000" dirty="0"/>
              <a:t>4</a:t>
            </a:r>
            <a:r>
              <a:rPr lang="en-US" dirty="0"/>
              <a:t>(IFIP 02): not compatible with TCP</a:t>
            </a:r>
          </a:p>
          <a:p>
            <a:pPr lvl="1"/>
            <a:r>
              <a:rPr lang="en-US" dirty="0"/>
              <a:t>TCP Hollywood</a:t>
            </a:r>
            <a:r>
              <a:rPr lang="en-US" baseline="30000" dirty="0"/>
              <a:t>5</a:t>
            </a:r>
            <a:r>
              <a:rPr lang="en-US" dirty="0"/>
              <a:t>(IFIP 16): use SOBS encoding to be wire compatible with TCP. </a:t>
            </a:r>
          </a:p>
        </p:txBody>
      </p:sp>
    </p:spTree>
    <p:custDataLst>
      <p:tags r:id="rId1"/>
    </p:custDataLst>
    <p:extLst>
      <p:ext uri="{BB962C8B-B14F-4D97-AF65-F5344CB8AC3E}">
        <p14:creationId xmlns:p14="http://schemas.microsoft.com/office/powerpoint/2010/main" val="2746988573"/>
      </p:ext>
    </p:extLst>
  </p:cSld>
  <p:clrMapOvr>
    <a:masterClrMapping/>
  </p:clrMapOvr>
  <mc:AlternateContent xmlns:mc="http://schemas.openxmlformats.org/markup-compatibility/2006" xmlns:p14="http://schemas.microsoft.com/office/powerpoint/2010/main">
    <mc:Choice Requires="p14">
      <p:transition spd="slow" p14:dur="2000" advTm="93928"/>
    </mc:Choice>
    <mc:Fallback xmlns="">
      <p:transition spd="slow" advTm="9392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42BF-96F9-6A4E-B94E-8A381616061F}"/>
              </a:ext>
            </a:extLst>
          </p:cNvPr>
          <p:cNvSpPr>
            <a:spLocks noGrp="1"/>
          </p:cNvSpPr>
          <p:nvPr>
            <p:ph type="title"/>
          </p:nvPr>
        </p:nvSpPr>
        <p:spPr/>
        <p:txBody>
          <a:bodyPr/>
          <a:lstStyle/>
          <a:p>
            <a:r>
              <a:rPr lang="en-US"/>
              <a:t>Their problems</a:t>
            </a:r>
          </a:p>
        </p:txBody>
      </p:sp>
      <p:sp>
        <p:nvSpPr>
          <p:cNvPr id="3" name="Content Placeholder 2">
            <a:extLst>
              <a:ext uri="{FF2B5EF4-FFF2-40B4-BE49-F238E27FC236}">
                <a16:creationId xmlns:a16="http://schemas.microsoft.com/office/drawing/2014/main" id="{77001FA4-D5C9-6641-83C2-EB82DA366993}"/>
              </a:ext>
            </a:extLst>
          </p:cNvPr>
          <p:cNvSpPr>
            <a:spLocks noGrp="1"/>
          </p:cNvSpPr>
          <p:nvPr>
            <p:ph idx="1"/>
          </p:nvPr>
        </p:nvSpPr>
        <p:spPr/>
        <p:txBody>
          <a:bodyPr/>
          <a:lstStyle/>
          <a:p>
            <a:r>
              <a:rPr lang="en-US" dirty="0"/>
              <a:t>Deployment:</a:t>
            </a:r>
          </a:p>
          <a:p>
            <a:pPr lvl="1"/>
            <a:r>
              <a:rPr lang="en-US" dirty="0"/>
              <a:t>SCTP is restricted by middlebox.</a:t>
            </a:r>
          </a:p>
          <a:p>
            <a:pPr lvl="1"/>
            <a:r>
              <a:rPr lang="en-US" dirty="0"/>
              <a:t>TCP is ossified. Hard to extend: Kernel change and middlebox.</a:t>
            </a:r>
          </a:p>
          <a:p>
            <a:r>
              <a:rPr lang="en-US" dirty="0"/>
              <a:t>No optimization for deadline, just drop stale data after it misses  its deadline.</a:t>
            </a:r>
          </a:p>
          <a:p>
            <a:r>
              <a:rPr lang="en-US" dirty="0"/>
              <a:t>No support for pull based transmission. How to build HTTP layer on top of deadline transport protocol?</a:t>
            </a:r>
          </a:p>
        </p:txBody>
      </p:sp>
    </p:spTree>
    <p:custDataLst>
      <p:tags r:id="rId1"/>
    </p:custDataLst>
    <p:extLst>
      <p:ext uri="{BB962C8B-B14F-4D97-AF65-F5344CB8AC3E}">
        <p14:creationId xmlns:p14="http://schemas.microsoft.com/office/powerpoint/2010/main" val="1624569696"/>
      </p:ext>
    </p:extLst>
  </p:cSld>
  <p:clrMapOvr>
    <a:masterClrMapping/>
  </p:clrMapOvr>
  <mc:AlternateContent xmlns:mc="http://schemas.openxmlformats.org/markup-compatibility/2006" xmlns:p14="http://schemas.microsoft.com/office/powerpoint/2010/main">
    <mc:Choice Requires="p14">
      <p:transition spd="slow" p14:dur="2000" advTm="71498"/>
    </mc:Choice>
    <mc:Fallback xmlns="">
      <p:transition spd="slow" advTm="714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9.9|17.9|29.4|29.6"/>
</p:tagLst>
</file>

<file path=ppt/tags/tag10.xml><?xml version="1.0" encoding="utf-8"?>
<p:tagLst xmlns:a="http://schemas.openxmlformats.org/drawingml/2006/main" xmlns:r="http://schemas.openxmlformats.org/officeDocument/2006/relationships" xmlns:p="http://schemas.openxmlformats.org/presentationml/2006/main">
  <p:tag name="TIMING" val="|10|8.4|16.8|10.2|23.5|-1817.6"/>
</p:tagLst>
</file>

<file path=ppt/tags/tag11.xml><?xml version="1.0" encoding="utf-8"?>
<p:tagLst xmlns:a="http://schemas.openxmlformats.org/drawingml/2006/main" xmlns:r="http://schemas.openxmlformats.org/officeDocument/2006/relationships" xmlns:p="http://schemas.openxmlformats.org/presentationml/2006/main">
  <p:tag name="TIMING" val="|1.5|1.2|0.6"/>
</p:tagLst>
</file>

<file path=ppt/tags/tag2.xml><?xml version="1.0" encoding="utf-8"?>
<p:tagLst xmlns:a="http://schemas.openxmlformats.org/drawingml/2006/main" xmlns:r="http://schemas.openxmlformats.org/officeDocument/2006/relationships" xmlns:p="http://schemas.openxmlformats.org/presentationml/2006/main">
  <p:tag name="TIMING" val="|12.1|26.5"/>
</p:tagLst>
</file>

<file path=ppt/tags/tag3.xml><?xml version="1.0" encoding="utf-8"?>
<p:tagLst xmlns:a="http://schemas.openxmlformats.org/drawingml/2006/main" xmlns:r="http://schemas.openxmlformats.org/officeDocument/2006/relationships" xmlns:p="http://schemas.openxmlformats.org/presentationml/2006/main">
  <p:tag name="TIMING" val="|24|23.4|26.5"/>
</p:tagLst>
</file>

<file path=ppt/tags/tag4.xml><?xml version="1.0" encoding="utf-8"?>
<p:tagLst xmlns:a="http://schemas.openxmlformats.org/drawingml/2006/main" xmlns:r="http://schemas.openxmlformats.org/officeDocument/2006/relationships" xmlns:p="http://schemas.openxmlformats.org/presentationml/2006/main">
  <p:tag name="TIMING" val="|6.3|17.2|20.8"/>
</p:tagLst>
</file>

<file path=ppt/tags/tag5.xml><?xml version="1.0" encoding="utf-8"?>
<p:tagLst xmlns:a="http://schemas.openxmlformats.org/drawingml/2006/main" xmlns:r="http://schemas.openxmlformats.org/officeDocument/2006/relationships" xmlns:p="http://schemas.openxmlformats.org/presentationml/2006/main">
  <p:tag name="TIMING" val="|6.4|17.3|23"/>
</p:tagLst>
</file>

<file path=ppt/tags/tag6.xml><?xml version="1.0" encoding="utf-8"?>
<p:tagLst xmlns:a="http://schemas.openxmlformats.org/drawingml/2006/main" xmlns:r="http://schemas.openxmlformats.org/officeDocument/2006/relationships" xmlns:p="http://schemas.openxmlformats.org/presentationml/2006/main">
  <p:tag name="TIMING" val="|6.3|11.1|13.3"/>
</p:tagLst>
</file>

<file path=ppt/tags/tag7.xml><?xml version="1.0" encoding="utf-8"?>
<p:tagLst xmlns:a="http://schemas.openxmlformats.org/drawingml/2006/main" xmlns:r="http://schemas.openxmlformats.org/officeDocument/2006/relationships" xmlns:p="http://schemas.openxmlformats.org/presentationml/2006/main">
  <p:tag name="TIMING" val="|15.2|11.9|20.6"/>
</p:tagLst>
</file>

<file path=ppt/tags/tag8.xml><?xml version="1.0" encoding="utf-8"?>
<p:tagLst xmlns:a="http://schemas.openxmlformats.org/drawingml/2006/main" xmlns:r="http://schemas.openxmlformats.org/officeDocument/2006/relationships" xmlns:p="http://schemas.openxmlformats.org/presentationml/2006/main">
  <p:tag name="TIMING" val="|7.7|9.2|12.5|30.7|8.2|8.2|6.7|11"/>
</p:tagLst>
</file>

<file path=ppt/tags/tag9.xml><?xml version="1.0" encoding="utf-8"?>
<p:tagLst xmlns:a="http://schemas.openxmlformats.org/drawingml/2006/main" xmlns:r="http://schemas.openxmlformats.org/officeDocument/2006/relationships" xmlns:p="http://schemas.openxmlformats.org/presentationml/2006/main">
  <p:tag name="TIMING" val="|10.4|8.8|10|1.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TotalTime>
  <Words>2153</Words>
  <Application>Microsoft Macintosh PowerPoint</Application>
  <PresentationFormat>Widescreen</PresentationFormat>
  <Paragraphs>209</Paragraphs>
  <Slides>20</Slides>
  <Notes>11</Notes>
  <HiddenSlides>6</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等线</vt:lpstr>
      <vt:lpstr>Arial</vt:lpstr>
      <vt:lpstr>Calibri</vt:lpstr>
      <vt:lpstr>Calibri Light</vt:lpstr>
      <vt:lpstr>Cambria Math</vt:lpstr>
      <vt:lpstr>Office Theme</vt:lpstr>
      <vt:lpstr>Deadline-aware Transport Protocol</vt:lpstr>
      <vt:lpstr>Internet is becoming real time</vt:lpstr>
      <vt:lpstr>New apps -&gt; new requirements</vt:lpstr>
      <vt:lpstr>Case 1: 360 degree video streaming</vt:lpstr>
      <vt:lpstr>Case 2: Cloud VR gaming</vt:lpstr>
      <vt:lpstr>Case 3: Cooperative augmented vehicular reality</vt:lpstr>
      <vt:lpstr>Existing transport layer lacks support</vt:lpstr>
      <vt:lpstr>Solution space</vt:lpstr>
      <vt:lpstr>Their problems</vt:lpstr>
      <vt:lpstr>Our solution: DTP(Deadline-aware Transport Protocol)</vt:lpstr>
      <vt:lpstr>Abstraction and API</vt:lpstr>
      <vt:lpstr>Architecture</vt:lpstr>
      <vt:lpstr>Deadline aware scheduler</vt:lpstr>
      <vt:lpstr>Adaptive tail FEC</vt:lpstr>
      <vt:lpstr>Extension to QUIC and HTTP/3</vt:lpstr>
      <vt:lpstr>Apps implementation and evaluation plan</vt:lpstr>
      <vt:lpstr>Summary</vt:lpstr>
      <vt:lpstr>Reference</vt:lpstr>
      <vt:lpstr>Problem: scheduler’s complexity</vt:lpstr>
      <vt:lpstr>Scheduler’s complexity cont’d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Deadline-aware transport protocol</dc:title>
  <dc:creator>石 航</dc:creator>
  <cp:lastModifiedBy>石 航</cp:lastModifiedBy>
  <cp:revision>1</cp:revision>
  <dcterms:created xsi:type="dcterms:W3CDTF">2019-06-11T02:35:54Z</dcterms:created>
  <dcterms:modified xsi:type="dcterms:W3CDTF">2019-08-17T01:57:21Z</dcterms:modified>
</cp:coreProperties>
</file>

<file path=docProps/thumbnail.jpeg>
</file>